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3575" autoAdjust="0"/>
  </p:normalViewPr>
  <p:slideViewPr>
    <p:cSldViewPr>
      <p:cViewPr>
        <p:scale>
          <a:sx n="90" d="100"/>
          <a:sy n="90" d="100"/>
        </p:scale>
        <p:origin x="-600" y="-25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196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34:27.574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59-1 10708,'-30'0'3655,"30"0"-2437,0 0-1089,-29 0-386,29 0-2436,0 0-7887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6:56.798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EEF5DE50-3C29-45EB-A886-FF3C1984B31E}" emma:medium="tactile" emma:mode="ink">
          <msink:context xmlns:msink="http://schemas.microsoft.com/ink/2010/main" type="writingRegion" rotatedBoundingBox="1382,6379 2775,3841 6056,5643 4662,8181"/>
        </emma:interpretation>
      </emma:emma>
    </inkml:annotationXML>
    <inkml:traceGroup>
      <inkml:annotationXML>
        <emma:emma xmlns:emma="http://www.w3.org/2003/04/emma" version="1.0">
          <emma:interpretation id="{A225A0DF-BD40-4312-A147-89716C86D092}" emma:medium="tactile" emma:mode="ink">
            <msink:context xmlns:msink="http://schemas.microsoft.com/ink/2010/main" type="paragraph" rotatedBoundingBox="1382,6379 2775,3841 3589,4288 2195,682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77BE7EA-2E27-4E26-B2AD-94261111BA45}" emma:medium="tactile" emma:mode="ink">
              <msink:context xmlns:msink="http://schemas.microsoft.com/ink/2010/main" type="line" rotatedBoundingBox="1382,6379 2775,3841 3589,4288 2195,6826"/>
            </emma:interpretation>
          </emma:emma>
        </inkml:annotationXML>
        <inkml:traceGroup>
          <inkml:annotationXML>
            <emma:emma xmlns:emma="http://www.w3.org/2003/04/emma" version="1.0">
              <emma:interpretation id="{E7851B9D-57ED-447F-BF83-79383A9EC38D}" emma:medium="tactile" emma:mode="ink">
                <msink:context xmlns:msink="http://schemas.microsoft.com/ink/2010/main" type="inkWord" rotatedBoundingBox="1382,6379 2775,3841 3589,4288 2195,6826">
                  <msink:destinationLink direction="with" ref="{7C287109-7874-4472-8B07-C51B316C2D72}"/>
                </msink:context>
              </emma:interpretation>
              <emma:one-of disjunction-type="recognition" id="oneOf0">
                <emma:interpretation id="interp0" emma:lang="de-DE" emma:confidence="0">
                  <emma:literal>{</emma:literal>
                </emma:interpretation>
                <emma:interpretation id="interp1" emma:lang="de-DE" emma:confidence="0">
                  <emma:literal>{</emma:literal>
                </emma:interpretation>
                <emma:interpretation id="interp2" emma:lang="de-DE" emma:confidence="0">
                  <emma:literal>{</emma:literal>
                </emma:interpretation>
                <emma:interpretation id="interp3" emma:lang="de-DE" emma:confidence="0">
                  <emma:literal>{</emma:literal>
                </emma:interpretation>
                <emma:interpretation id="interp4" emma:lang="de-DE" emma:confidence="0">
                  <emma:literal>{</emma:literal>
                </emma:interpretation>
              </emma:one-of>
            </emma:emma>
          </inkml:annotationXML>
          <inkml:trace contextRef="#ctx0" brushRef="#br0">448 293 8271,'0'0'6028,"0"0"-3655,0 0-642,0 0-705,0 0-385,0 0 0,0 0-64,0 0 193,30 30-193,-30-30 64,0 29-192,30 2-577,-30-31 384,0 28-127,0-28-129,29 31 0,-29-31 64,0 0-64,0 0 64,0 0 64,0 0 0,0 0 1,30 0 127,-30 0-64,0 0-127,0-31 63,29 31 0,-29-28 64,0 28-256,0 0 193,30 0-129,-30-31 0,0 31 0,0 0-65,30 0 1,-30 0 64,28 31 0,2-3 64,-30-28-128,29 31 64,-29-31 64,0 0-64,30 0 257,-30 0-129,0-31-64,30 3 65,-30-3 63,0-28-128,0 30-64,0-1-64,0 1 0,0 29-1155,0 0-4680</inkml:trace>
          <inkml:trace contextRef="#ctx0" brushRef="#br0" timeOffset="6791.3884">-232 2097 10772,'0'0'4168,"30"0"-2180,-30-29-641,0 29-514,0 0-256,29-30-64,-29 30 129,30-29-1,-30-2 0,30 31-64,-1-28 193,-29 28-129,30-31-449,-30 31 193,29-29-385,-29-1-64,0 30 128,30-29-128,0 0 256,-30-1-192,29 1 128,-29 29-63,30-30-1,-30 1-128,29-1 192,-29 30-128,0-29 64,30-1-128,-30 30 192,0-29-128,30-1 64,-30 30 0,0-29-64,28-2 64,-28 31-128,30-29 128,-30-1-64,30 1 0,-30 29 65,0-30-65,29 30 64,-29-29 0,0-1-64,0 30 192,30-29-256,-30 29 128,0-30-128,29 0 256,-29 30-256,0-30 64,30 1 64,-30 29-64,0-30 129,30 30-129,-30-29-64,0-1 256,29 30-256,-29-29 64,0-1 64,30 30-128,-30-29 256,0 29-256,30-30 128,-30 30-64,0-29 64,0 29 129,29-31-65,-29 31 64,30-28 65,-30 28 63,0-31-255,0 31 63,0-30-64,29 30-128,-29-29 256,0 29-384,-29 0-1219,-30 29-3206,29 1-10516</inkml:trace>
          <inkml:trace contextRef="#ctx0" brushRef="#br0" timeOffset="7799.4461">300 974 11798,'0'0'3270,"0"0"-1410,0 0-642,0 0-512,30 0-65,-1-30-192,1 30 449,0 0-321,-1-29 385,1 29-193,-30 0-128,30 0 65,-30-31-578,29 31 64,-29 0-256,30 0 192,-30-28-128,29 28 64,-29 0 65,0 0-1,30-31-64,-30 31 193,0 0-193,0 0 64,30 0-64,-30 0 128,0 0-127,0 0-1,0 0 0,0 0 256,28 31-63,-28-31-1,30 28-63,-1 3 127,1-2-255,29 1 127,-59-1-128,30-29-833,-30 30-4874</inkml:trace>
          <inkml:trace contextRef="#ctx0" brushRef="#br0" timeOffset="3766.2154">-321 2186 8849,'-58'-30'3783,"28"30"-1539,30-29-1154,-29 29-128,-1 0 0,30 0 192,-30 0 64,1 29 1,-1-29-257,1 30-193,-1-30-64,0 30 65,1-1-321,-1 1-193,30-1-127,-29 1-129,29 29 128,0-29 128,0-1-192,0 30 1,29 0-65,-29-28 64,30 28-128,29-30 64,-29 1 0,-1-1 0,1 1 0,29-30 192,-29 29-192,29-29-64,-1 29 128,-28-29 64,59 0-128,-30 0 0,0 0-64,0 0 256,-29-29-63,29 0-65,-29-1 64,-30 1 64,29-1-127,1-29 127,0-1-256,-30 1 192,0-29 0,0 28 65,0-28 256,-30 29-1,-29-1-191,0 31-193,-30-1 64,0 30-384,-30 0-1476,60 30-4167</inkml:trace>
          <inkml:trace contextRef="#ctx0" brushRef="#br0" timeOffset="2814.1609">-409 2334 5706,'-29'0'3463,"29"0"-834,-30 0-256,30 0-257,-30 0 705,1 0-1025,-1 0-386,30 29-319,-29 1-450,-1-30-257,30 30 129,0-1-320,-30 1 127,30-1-191,0 2-65,0-3 0,30-28-64,0 31 0,-30-31-64,29 29 64,1-29 128,-1 0-128,1-29 192,0 29-256,-1-31 193,-29 3-65,30-3 64,-30 2-192,0 29 128,0-30-128,0 30 128,0 0-128,0 0 256,0 0-384,0 0 256,0 30-64,0-1 0,30 2 256,-30-3-191,58 3-65,-29-2 128,31-29-128,-31 0 0,-29 0-1026,30-29-5130</inkml:trace>
        </inkml:traceGroup>
      </inkml:traceGroup>
    </inkml:traceGroup>
    <inkml:traceGroup>
      <inkml:annotationXML>
        <emma:emma xmlns:emma="http://www.w3.org/2003/04/emma" version="1.0">
          <emma:interpretation id="{8C8BA595-6D1A-4821-8DC1-90E65521FA40}" emma:medium="tactile" emma:mode="ink">
            <msink:context xmlns:msink="http://schemas.microsoft.com/ink/2010/main" type="paragraph" rotatedBoundingBox="4588,8041 4163,7518 4481,7259 4906,778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C200A96-B843-4104-AC42-757A9B08FF0A}" emma:medium="tactile" emma:mode="ink">
              <msink:context xmlns:msink="http://schemas.microsoft.com/ink/2010/main" type="line" rotatedBoundingBox="4588,8041 4163,7518 4481,7259 4906,7783"/>
            </emma:interpretation>
          </emma:emma>
        </inkml:annotationXML>
        <inkml:traceGroup>
          <inkml:annotationXML>
            <emma:emma xmlns:emma="http://www.w3.org/2003/04/emma" version="1.0">
              <emma:interpretation id="{4EE8DC73-08B0-429B-A835-A20BF0E7A224}" emma:medium="tactile" emma:mode="ink">
                <msink:context xmlns:msink="http://schemas.microsoft.com/ink/2010/main" type="inkWord" rotatedBoundingBox="4481,7259 4906,7783 4588,8041 4163,7518"/>
              </emma:interpretation>
              <emma:one-of disjunction-type="recognition" id="oneOf1">
                <emma:interpretation id="interp5" emma:lang="de-DE" emma:confidence="0">
                  <emma:literal>b</emma:literal>
                </emma:interpretation>
                <emma:interpretation id="interp6" emma:lang="de-DE" emma:confidence="0">
                  <emma:literal>b</emma:literal>
                </emma:interpretation>
                <emma:interpretation id="interp7" emma:lang="de-DE" emma:confidence="0">
                  <emma:literal>b</emma:literal>
                </emma:interpretation>
                <emma:interpretation id="interp8" emma:lang="de-DE" emma:confidence="0">
                  <emma:literal>b</emma:literal>
                </emma:interpretation>
                <emma:interpretation id="interp9" emma:lang="de-DE" emma:confidence="0">
                  <emma:literal>b</emma:literal>
                </emma:interpretation>
              </emma:one-of>
            </emma:emma>
          </inkml:annotationXML>
          <inkml:trace contextRef="#ctx0" brushRef="#br0" timeOffset="10774.6162">2162 3517 9297,'0'0'4810,"0"0"-2438,0 0-127,0 29-642,0-29-385,0 30-320,0-1-65,0 1-256,0 0-64,0 0-192,0-1-129,0 31 1,0-31-129,0 1 192,30-1-192,-30 30 1,0-29 127,0-1-256,0 1 192,0-30 64,0 0-127,29 29-1,-29-29 64,0 0-64,0 0 193,0 0 63,0-29-192,0 29-63,30-30 63,-30 1-64,30-1-64,-1 1-64,1-1 64,0 1 0,-1 29 64,30 0-256,-29 29 192,0-29 0,29 30 0,-59-1 0,30 1 64,-30-1 64,0 1 0,-30-1 0,0-29-63,1 29 448,-1 1 64,0-30-193,1 29 1,-1-29-128,1 0 384,-1 0-128,0 0-321,1 0-128,-31-29-128,31-1-641,29-28-1732,0 28-4616</inkml:trace>
        </inkml:traceGroup>
      </inkml:traceGroup>
    </inkml:traceGroup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10.750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7C287109-7874-4472-8B07-C51B316C2D72}" emma:medium="tactile" emma:mode="ink">
          <msink:context xmlns:msink="http://schemas.microsoft.com/ink/2010/main" type="inkDrawing" rotatedBoundingBox="2602,6395 4358,7289 4172,7655 2416,6762" semanticType="callout" shapeName="Other">
            <msink:sourceLink direction="with" ref="{E7851B9D-57ED-447F-BF83-79383A9EC38D}"/>
            <msink:sourceLink direction="with" ref="{49C60DCE-C24C-42E7-AEAB-D31907A932D4}"/>
          </msink:context>
        </emma:interpretation>
      </emma:emma>
    </inkml:annotationXML>
    <inkml:trace contextRef="#ctx0" brushRef="#br0">0 0 3462,'0'0'6669,"0"0"-4040,0 0-705,0 0-1027,0 29 1,30-29 64,-30 0-128,29 29 384,1-29-192,-30 30 64,30-30-320,-30 0-1,29 0-64,1 29-320,0-29 128,-30 30-321,29-30-127,1 29 255,-1-29-192,1 0 1,0 30 63,-30-30-64,28 29 193,2-29-257,-1 30 128,1-30-63,-30 29-129,30-29 64,-1 31 128,1-31 1,0 0 63,-1 28 257,1 3-385,-1-31 129,1 29-65,0 1-256,-1-30 192,31 0 0,-32 29-63,-28-29-65,30 0 64,-1 30 128,-29-30-64,30 0-64,0 30 1,-1-30-1,1 29 128,0-29-128,-1 30 0,30-30 193,-29 29-257,0-29 0,-1 30-64,1-30 256,-2 30-256,2-1 64,0-29 128,-30 0-128,29 30 0,1-30 128,0 0-63,-30 29 63,0-29-256,29 0 256,-29 30-128,30-30-64,-30 0 64,29 0 192,1 29-256,-30-29 128,30 0-64,-30 30 0,0-30-64,29 0 128,1 30-64,-30-30-64,30 0 128,-30 0 64,29 0-192,-29 0 385,0 0-65,0 0-576,-29 0-963,-1 0-1666,0 0-4554</inkml:trace>
    <inkml:trace contextRef="#ctx0" brushRef="#br0" timeOffset="1400.08">89 294 8464,'0'0'5579,"-30"0"-2245,30 0-705,0 0-962,0 0-256,0 0 0,0 0-385,-29-29-193,29 29-192,0-30-128,0 1-128,-30 29-192,30-30 63,0 1 65,0 29-257,0-30 128,0 1-128,0-1 64,0 30 65,0-29-65,0 29 0,0 0-192,-29 0 64,29-29 0,0 29 193,0 0-193,0 0-129,0 0 129,0 0-64,0 0 192,0 0-128,0 0 0,0 0 193,0-30-193,0 30 0,0 0 128,0 0-128,0 0-64,0 0 64,0 0 64,0 0-64,0 0 0,0 0 0,0 0 0,0 0 0,0 0-128,0 0 128,0 0-193,0 0 258,29 30-258,30-30 386,30 0-193,0 29 64,0-29-64,-31 0 0,31 29 192,-59-29-256,-1 30-64,-29-30-1668,0 29-5706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17.045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012CF197-DFFE-44DA-BE18-AE2205C0090B}" emma:medium="tactile" emma:mode="ink">
          <msink:context xmlns:msink="http://schemas.microsoft.com/ink/2010/main" type="inkDrawing" rotatedBoundingBox="2447,6633 2500,7574 1495,7630 1442,6690" semanticType="enclosure" shapeName="Other"/>
        </emma:interpretation>
      </emma:emma>
    </inkml:annotationXML>
    <inkml:trace contextRef="#ctx0" brushRef="#br0">29 940 15004,'0'0'4040,"0"0"-1283,-30 0-769,30 0-705,0 0-770,0 0-129,0 0-319,0-29 191,30-1 65,-1 30 192,-29-59-129,30 29-63,-1 0-129,1 0-127,-30-29 63,30 30-128,-1-1 0,-29 1 192,30-1-256,-1 0 64,-29 1 0,30-1 0,-30 1 0,30-1 64,-30 0-128,29 1 256,-29-1-256,30 1 128,-30 29 0,0-31 1,0 3-130,30 28 1,-30-31 64,0 2 0,28-1-64,-28 30 64,0-29 193,30 29-258,-30-30 65,0 30 65,0 0-130,29-29 130,-29 29-194,0 0 258,0-30-129,0 30-65,0 0 194,0 0-129,0 0 0,0 0 0,0 0 0,0 0 0,0 0 0,0 0 64,0-29-64,0 29-64,0 0 128,0 0-64,0 0-64,0 0 256,0 0-256,0 0 192,0 0 0,0 0-63,0 0-130,0 0 65,0 0-128,0 0 192,0 29-128,0-29-64,0 30 192,0-1 64,0 1-128,30-30-192,-30 29 256,0 1-128,30-1 64,-1 2 64,-29-3-128,30 3 192,-30-2-64,0 1-64,30-1-64,-30 1 128,29 0-64,1-1 0,-30-29 129,29 30-194,-29-1 65,0 1 65,30-30-130,-30 30 130,30-1-65,-30-29 64,0 30-64,29-1 64,-29 1-64,30-1-128,-30-29 192,29 30-64,-29-30 64,0 30-128,0-30 64,0 0 64,30 0-64,-30 30 64,0-30-64,0 0 64,0 0-64,30 29 0,-30-29 0,0 0 0,28 0-64,-28 30 64,0-30 0,0 0 64,30 0 64,-30 0-128,0 0-128,0 0 128,0 0 128,0 0-128,0 0-64,0 0 128,0 0 65,0 0-129,0 0 256,0 0-192,0 0 129,0 0-193,0 0 128,0 0 0,0 0-128,0 0 0,-30 0 0,30 0 0,-28 0 0,28 0 0,-30 0 0,0 0-64,30 0 192,-29 30-128,-1-30 0,1 0 64,-1 0-128,30 0 64,-30 0 0,1 0 0,-1 0 0,30 0 0,-29 0 64,-1 0-64,30 0-64,-30 0 128,1 0 65,29 0-129,-30 0 0,0 0 0,30 0 128,-29 0-192,29 0 128,-30 0-128,30 29 64,-28-29 0,28 0 192,-30 0-128,30 0 64,-30 0-63,30 0-1,-29 0 128,29 0-256,-30 0 64,30 0 128,-30 0 65,30 0-258,-29 0 194,29 0-129,0 0 128,-30 0 0,30 0 65,0 0-129,-29 0 128,29 0 65,-30 0-257,30 0 0,0 0 0,-30 0 0,30 0 0,0 0 0,-29 0 0,29 0 0,0 0-706,0 0-1153,0 0-1476,0 0-4680,0 0-10836</inkml:trace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21.045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DBA661F4-0073-4DC8-B540-C9C712773E41}" emma:medium="tactile" emma:mode="ink">
          <msink:context xmlns:msink="http://schemas.microsoft.com/ink/2010/main" type="inkDrawing" rotatedBoundingBox="4982,8108 5794,8955 5031,9687 4218,8839" hotPoints="4967,8194 5491,9081 4476,9177" semanticType="enclosure" shapeName="Triangle">
            <msink:destinationLink direction="with" ref="{49C60DCE-C24C-42E7-AEAB-D31907A932D4}"/>
          </msink:context>
        </emma:interpretation>
      </emma:emma>
    </inkml:annotationXML>
    <inkml:trace contextRef="#ctx0" brushRef="#br0">27 93 4232,'-29'0'4168,"29"0"-898,0 0-897,0 0-770,0 0-193,0 0-191,0 0-322,0 0-191,0 0-578,0 0-192,0 0 384,0 0 386,29 0 63,-29 0-127,30 0-450,-30 0 385,30 0-449,-1 0 65,-29 0-65,30 0 128,-1 0-127,1 0 63,29 0-64,-29 0 321,0 0-64,-2 0-193,2 0-128,-1 0 129,1 0-65,0 0 0,29 0-128,-30-28-64,1 28 128,0 0 0,-30 0-64,29 0 193,1 0-129,0 0-64,-1 0 64,1-31 0,-30 31-64,28 0 64,2 0-128,-30 0 192,30 0-64,-1 0 65,-29 0-1,30-29-128,0 29-64,-30 0 256,29 0-128,-29 0 129,30 0 63,-30 0-128,29 0-192,1 0 257,0 0-65,-30 0 0,29 0 0,-29 0 257,30 0-321,-30 0 257,0 0-257,0 0-449,0 0-1987,-30 0-6477</inkml:trace>
    <inkml:trace contextRef="#ctx0" brushRef="#br0" timeOffset="-1241.071">-32 93 5193,'0'0'6862,"0"-28"-4618,0 28-641,0-31-320,30 2-1,-30-1 193,29 1-385,1-1 0,-30 1-320,30-1-129,-1-28-385,-29-1-63,30 29-65,-1-29 0,1 0-192,-30 30 64,30-2 0,-1-28 0,1 30 64,-30-1 64,30 1-192,-2-1 257,-28 1-65,0-1-64,0 0-128,30 30 128,-30-29-64,0 29-64,0-30 128,29 1-128,-29 29 64,0-30 128,0 30 64,0 0-127,0 0-1,0 0-64,0-30 64,0 30 0,30-29-128,-30 29 192,0 0 449,0 0-192,0 0-193,0 0-63,0 0 63,0 0-256,0 0 128,0 0-128,0 0 64,0-30 192,0 30-128,0 0 0,0 0 65,0 0-65,0 0 0,0 0 64,0 0-128,0 0 0,0 0 0,0 0 0,0 0 0,0 30 0,0-30-64,0 29 64,0 1 192,30 0-192,-30-30 0,29 29 0,-29 30 0,30-29 0,-30-30-64,29 59 128,1-29-64,-30-1 0,30 1 0,-30-1 65,29 2-65,-29-3 0,30 3 0,-30-2 64,30 1-64,-30-1-64,29-29 64,-29 30 0,30-1 128,-30 1-128,28-30 0,-28 29 64,30 1-64,-30-30-64,30 29 128,-30 0-64,29-29 0,1 30 0,0-1 128,-1 1-64,1-1 65,-1-29-129,-29 30 128,30-1 192,0-29-256,-30 0 65,0 0-65,0 0 64,0 0-64,0 0 0,0 0-961,0 0-1732,0 0-5259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6:55.452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14FC0FA7-CC18-4390-8A7F-3E06E6465BB7}" emma:medium="tactile" emma:mode="ink">
          <msink:context xmlns:msink="http://schemas.microsoft.com/ink/2010/main" type="inkDrawing" rotatedBoundingBox="2287,3753 3379,3833 3329,4519 2237,4440" hotPoints="3425,4141 2829,4473 2258,4102 2853,3770" semanticType="enclosure" shapeName="Ellipse"/>
        </emma:interpretation>
      </emma:emma>
    </inkml:annotationXML>
    <inkml:trace contextRef="#ctx0" brushRef="#br0">626 27 2821,'-59'0'4937,"59"0"-1987,-30-29-641,1 29-322,-1 0-448,0 0-128,1 0 0,-1 0-257,0 0-128,-29 29-321,30-29-63,-1 30-1,0-30-257,2 29-127,-2-29-129,0 30 0,1-1 257,-1-29-192,30 30 63,-29 0 1,29-1-129,0 1 0,-30-1-64,30-29-128,0 30 64,0-1 64,0 2-128,0-3 64,0 3 0,30-2 64,-1-29-128,1 30 64,-1-1 64,1 0 64,0 1-192,-2-1 128,32 1 1,-31-30-1,30 0-64,-29 29 0,29-29 64,1 0 0,28 0-128,-28 0 192,-2 0-128,1 0 192,-29 0-63,29-29-193,-29-1 256,-1 30-192,1-29 128,-1-1-64,1 1 0,0-30 65,-1 30-193,-29-2 256,30-28-128,-30 30 128,0-30 129,0 29 0,0 1-129,0-31 193,-30 31-193,-29-1 0,0 1 1,-60-1-257,30 30 0,2 0-578,-2 0-768,59 0-3207,1 0-14235</inkml:trace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24.069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B2358158-5BC6-4F42-AE1F-BAF6EC2497F7}" emma:medium="tactile" emma:mode="ink">
          <msink:context xmlns:msink="http://schemas.microsoft.com/ink/2010/main" type="inkDrawing" rotatedBoundingBox="2107,10142 2180,9751 2564,9822 2492,10213" shapeName="Other"/>
        </emma:interpretation>
      </emma:emma>
    </inkml:annotationXML>
    <inkml:trace contextRef="#ctx0" brushRef="#br0">302 61 11029,'0'-29'3206,"0"29"-962,-30 0-384,30 0-193,0-30-577,0 30-128,-30 0-64,30 0-65,0 0-256,-29 0 65,-1 0-65,30 0-193,-29 0 1,-1 30-64,0-1-65,1 0 65,-1 1-129,1-1 129,29 1-257,0-1 0,0 1 0,0-1 65,0 30 63,29-29-128,30-30 128,1 29-128,-1-29 1,0 0-707,-1 0-2115,-28 0-5515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24.845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DCDDF3D4-0411-4F32-B37D-F257EC799896}" emma:medium="tactile" emma:mode="ink">
          <msink:context xmlns:msink="http://schemas.microsoft.com/ink/2010/main" type="inkDrawing" rotatedBoundingBox="2840,9490 2945,10361 1976,10478 1871,9607" hotPoints="2829,9976 2373,10432 1917,9976 2373,9520" semanticType="enclosure" shapeName="Circle">
            <msink:destinationLink direction="with" ref="{49C60DCE-C24C-42E7-AEAB-D31907A932D4}"/>
            <msink:destinationLink direction="with" ref="{48906192-45F3-417F-8894-D28686F86A8A}"/>
          </msink:context>
        </emma:interpretation>
      </emma:emma>
    </inkml:annotationXML>
    <inkml:trace contextRef="#ctx0" brushRef="#br0">594 155 7438,'-60'-59'6092,"32"28"-3463,-2 2-834,30 29-641,-30-30-128,1 30 64,-1 0-128,1 0 64,-1 30-64,-29-1-193,0 2-256,29-3-320,-29 31 127,29-28-191,0 28-129,1-1 64,29 1 0,-30 0-64,30 0-64,0 30 128,30-29-128,29-1 128,0 0-128,30 0 128,0-29-128,0-30 64,0 0 64,-31 0-64,31-30 0,0 1 128,-30-30-192,0-30 256,-29 29-63,-1-29-65,1 1 64,-30-30 64,-30 30-63,-29-2-65,-59 31 128,-1 59-384,2 0-514,57 0-2628,1 31-7054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26.342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49C60DCE-C24C-42E7-AEAB-D31907A932D4}" emma:medium="tactile" emma:mode="ink">
          <msink:context xmlns:msink="http://schemas.microsoft.com/ink/2010/main" type="inkDrawing" rotatedBoundingBox="2424,9239 4782,6923 5486,7640 3128,9955" semanticType="10" shapeName="Other">
            <msink:sourceLink direction="with" ref="{DCDDF3D4-0411-4F32-B37D-F257EC799896}"/>
            <msink:sourceLink direction="with" ref="{DBA661F4-0073-4DC8-B540-C9C712773E41}"/>
            <msink:destinationLink direction="with" ref="{7C287109-7874-4472-8B07-C51B316C2D72}"/>
          </msink:context>
        </emma:interpretation>
      </emma:emma>
    </inkml:annotationXML>
    <inkml:trace contextRef="#ctx0" brushRef="#br0">0 1685 11221,'0'0'4168,"0"0"-1539,0 0-962,0 0-384,0 0-257,0-29-193,0 29-191,0-30 63,30 30-192,-1-29-257,1-1-191,0 0 255,-30 1-127,28-1-65,2 30 0,-1-29 0,1-1 1,0 1 63,-1-1-192,1-29 0,29 29-64,-29 1 256,-1-2-256,1 3 128,0-3-256,-1 2 320,1-1-64,0 1-128,-30 29 128,28-30-64,2 1 128,-1-1-192,-29 1 128,30 0-128,-30-1 64,30 30 0,-1-29 64,-29-1-128,30 1 128,-30-1-128,30 1 64,-1-1 64,-29 30-64,30-29-64,-30-2 257,29 3-257,-29 28 128,30-31-257,-30 2 257,30-1-64,-1 30-64,-29-29 128,30-1 65,-30 1-193,28 29 128,-28-30 0,30 0 64,-30 30-64,30-29 64,-1-1 1,-29 1-65,30 29 192,0-30 1,-30 0 63,29 1-127,-29 29-65,30-30 64,-30 30-128,29-29 65,-29-1-65,30 1 64,0 29-64,-30-31 64,0 31-63,29-28-1,-29 28 128,0-31-384,0 31-1732,-29 0-3847,-1 31-12504</inkml:trace>
    <inkml:trace contextRef="#ctx0" brushRef="#br0" timeOffset="-17529.0026">1773-651 10323,'0'0'3976,"0"0"-1603,-29 0-899,29-29-576,-30 29-385,0 0 64,1 29 193,-1-29 192,1 30-65,29-1-320,-30 1 257,0-30-257,2 29-192,28 1 128,-30 0-385,30 0 64,-29-1-63,29 1-65,0 0 64,0-1 64,0 30-256,0-29 64,0-1 64,0 1 65,0-1-193,0 1 128,0-1-64,0 0-64,29 1 64,1-1 0,-2 2 64,-28-3-128,30 3 192,0-2-64,-30-29-128,29 30 192,-29-1-64,0 1 0,30-30 0,-1 29 65,1-29-129,0 0 128,-1 30-192,-29-30 64,30 0 128,0 0 0,-1 0 65,1 0-129,29 0-64,-29-30 128,29 1-64,-1-1 0,1 1 129,1-1-193,-31 1 128,30-2-128,1 3 64,-31-3 64,1 2 0,29-30 321,-59 30-128,30-30 128,-30 0-64,0-30-1,0 30-63,0 0 0,-30-1-129,-29 1 321,0 0-321,-60 29-256,30 1-192,-28 29-834,28 0-2117,30 0-10579</inkml:trace>
    <inkml:trace contextRef="#ctx0" brushRef="#br0" timeOffset="808.0461">1152 177 10708,'0'0'4104,"0"0"-1475,0-29-1026,0 29-769,0 0 63,30 0-448,29-30-128,-29 30 192,29-29-128,-29 29-1,-1-31-127,31 3-1,-60-3 193,29 31-64,-29 0 64,0-29-64,30 29-129,-30 0-256,0 0 128,0 0 193,0 29-129,0-29 65,0 59 63,28-28 1,-28-2-193,0 30 1,0-29-194,0-1-3461,0-29-16288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31.805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39C13DBF-2000-4737-BCFA-F014350998E8}" emma:medium="tactile" emma:mode="ink">
          <msink:context xmlns:msink="http://schemas.microsoft.com/ink/2010/main" type="inkDrawing" rotatedBoundingBox="2744,10423 3128,11595 1973,11974 1589,10802" hotPoints="3065,11561 1922,11604 2456,10592" semanticType="enclosure" shapeName="EquilateralTriangle">
            <msink:destinationLink direction="with" ref="{48906192-45F3-417F-8894-D28686F86A8A}"/>
          </msink:context>
        </emma:interpretation>
      </emma:emma>
    </inkml:annotationXML>
    <inkml:trace contextRef="#ctx0" brushRef="#br0">-4 1153 9874,'0'0'5772,"0"0"-2759,0 0-1281,0 0-963,0-29 129,0-1-129,30 1 129,-2-1-321,2 1 0,-30-30-320,29 29 63,1-29-191,0 29-1,-1-30 0,-29 32-192,30-32 128,0 30-64,-1 1-64,1-30 128,-30 30-192,29-1 128,1 1 64,-30-1-64,30 1 128,-30 29-256,0-30 256,0 1-128,29-1 64,-29 1-64,0-1 0,30 30 0,-30-29 0,0-2 0,0 31 0,0-29 129,0 29-129,29-30-64,-29 30 64,0 0-65,0-29 65,0 29-64,0-30 128,30 30-128,-30-29 193,0 29-129,0 0 192,0-30-64,0 30-192,0 0 192,0 0-128,0 0 0,0 0 64,0 0 65,0-30-1,0 30 193,0 0-1,0 0-127,0 0-193,0 0 192,0 0-384,0 0 192,0 0 0,0 0 0,0 0 128,0 0 64,0 30 65,0-30-129,0 0-128,30 0 64,-30 0 0,0 0 64,0 0-192,28 30 64,-28-30 193,0 29-65,30-29-128,-30 30-64,0-1 256,30 1-256,-30-1 128,0-29 64,29 31-128,-29-2 0,30 1 64,-30-1 1,29 1-130,-29-30 258,30 29-193,-30 1 128,30-1-128,-30 1 128,29-1-128,-29 1-192,30-1 320,-30-29-128,0 29 0,30 1 128,-30-1-63,29 1-65,1-1 0,-30-29 128,29 31 0,1-3 0,0 3-192,-30-2 128,28-29-64,-28 30 129,30-1-129,-1 1 0,-29 0 0,30-30-65,-30 29 65,30-29 65,-30 30-130,29-30 65,-29 0 0,0 29 0,30-29 65,-30 0-65,0 0 0,0 30 128,0-30-192,0 0 128,0 0 0,0 0 192,0 0-63,0 0-129,0 0 192,0 0-127,0 0 63,0 0-192,0 0-64,0 0 256,0 0-192,-30 0 0,1 0 0,29 0 0,-30 0-64,0 0 128,1 0-128,-1 0 64,2 0 0,-2 0 64,-29-30-128,29 30 64,1 0 64,-31 0-64,31 0-64,-1 0 64,0 0 0,1 0 0,-1 0 0,1 0 64,-1 0-64,0 0 0,2 0 0,-2 0-64,0 0 64,1 30 0,29-30 0,-30 0 0,1 0 0,-1 0 128,0 0-63,1 0-1,-1 0 0,30 0-64,-29 0 128,-1 0-128,0 0-64,30 0 128,-29 0-128,29 0 256,-30 0-63,30 0-65,-30 29 128,1-29-128,29 0 129,-30 0-193,2 0 0,28 0 0,0 0 0,-30 0 0,30 0 0,0 0 0,0 0-193,0 0-1153,30-29-2245,28-1-5130</inkml:trace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33.948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48906192-45F3-417F-8894-D28686F86A8A}" emma:medium="tactile" emma:mode="ink">
          <msink:context xmlns:msink="http://schemas.microsoft.com/ink/2010/main" type="inkDrawing" rotatedBoundingBox="3051,10092 5255,11297 5084,11610 2880,10405" semanticType="10" shapeName="Other">
            <msink:sourceLink direction="with" ref="{DCDDF3D4-0411-4F32-B37D-F257EC799896}"/>
            <msink:sourceLink direction="with" ref="{39C13DBF-2000-4737-BCFA-F014350998E8}"/>
          </msink:context>
        </emma:interpretation>
      </emma:emma>
    </inkml:annotationXML>
    <inkml:trace contextRef="#ctx0" brushRef="#br0">0-1 9682,'0'0'3078,"0"0"-898,0 0-1154,0 0-385,0 0 321,0 0 257,0 0-65,29 0 0,-29 0-256,30 29-321,-30-29 64,30 0 64,-30 0-256,29 30-64,-29-30-64,30 29-257,-30-29 128,30 30-64,-1-30 1,-29 29 127,30-29-128,-1 30 65,-29-30-1,30 29-64,-30 1-63,30-30 127,-1 30-64,1-1 321,28 1-192,-28 0 63,29-1-127,-29 1-65,-1-1 0,31 1 0,-31-1 65,1 2-193,-1-31 64,1 29 64,0 1 128,29-30 1,-31 29 192,2 1-64,0-30-193,29 29-64,-29 1 0,29-1 1,0 1 63,0-30-256,1 29 256,-1 1-63,-1-30-129,1 29 0,-29 0-65,29-29 258,-29 30-129,29-1 128,0 1-63,-29-30-65,29 29 128,0 2-128,1-31 129,-2 28-129,-29-28-64,1 31 0,0-31 64,-1 29 64,1-29 0,-1 30-128,1-30-64,0 29 257,-30-29-193,29 0 0,-29 0-193,0 0-1795,0-29-1090,-29 29-3142</inkml:trace>
    <inkml:trace contextRef="#ctx0" brushRef="#br0" timeOffset="1209.0692">118 265 7630,'0'0'5002,"0"0"-1475,0 0-962,-29 0-706,29 0-384,0 0-128,0 0-257,0 0-449,0 0-128,0-30 0,0 30-64,0-30 64,0 30-321,-30-29 129,30-1-193,0 1-64,0-1-64,0 30 192,0-29-127,-30 29-1,30-30-128,0 30 192,0 0 0,0-29 64,0 29-256,0 0 257,0-30-258,0 30 65,0 0 65,0 0 63,0 0 0,0 0 0,0 0 129,0 0-321,0 0 256,0 0-192,0 0-192,0 0-65,0 0 321,0 0-64,30 0 129,0 30-65,29-30 64,0 29-64,0-29 193,1 30-322,29-30 194,-31 29-1,1 1-64,-29-30 64,-30 29-1090,0 1-3334,0-30-16159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34:37.477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19-1 13722,'-30'0'5514,"30"0"-4680,0 0-321,0 0-321,30 0-384,29 0-2758,30 0-11285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38.573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E1A8B08A-F4BD-40AC-8522-E8C18C0C7AD7}" emma:medium="tactile" emma:mode="ink">
          <msink:context xmlns:msink="http://schemas.microsoft.com/ink/2010/main" type="writingRegion" rotatedBoundingBox="5336,11420 6224,11420 6224,12395 5336,12395"/>
        </emma:interpretation>
      </emma:emma>
    </inkml:annotationXML>
    <inkml:traceGroup>
      <inkml:annotationXML>
        <emma:emma xmlns:emma="http://www.w3.org/2003/04/emma" version="1.0">
          <emma:interpretation id="{6C2A6CC0-5EC7-4119-A4F7-F9737CBB412A}" emma:medium="tactile" emma:mode="ink">
            <msink:context xmlns:msink="http://schemas.microsoft.com/ink/2010/main" type="paragraph" rotatedBoundingBox="5336,11420 6224,11420 6224,12395 5336,1239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562DD2F-FB50-427B-940F-CAA2A9B6F0AD}" emma:medium="tactile" emma:mode="ink">
              <msink:context xmlns:msink="http://schemas.microsoft.com/ink/2010/main" type="line" rotatedBoundingBox="5336,11420 6224,11420 6224,12395 5336,12395"/>
            </emma:interpretation>
          </emma:emma>
        </inkml:annotationXML>
        <inkml:traceGroup>
          <inkml:annotationXML>
            <emma:emma xmlns:emma="http://www.w3.org/2003/04/emma" version="1.0">
              <emma:interpretation id="{45D2E684-3E53-41F8-A5C6-3C26C99A4E52}" emma:medium="tactile" emma:mode="ink">
                <msink:context xmlns:msink="http://schemas.microsoft.com/ink/2010/main" type="inkWord" rotatedBoundingBox="5336,11420 6224,11420 6224,12395 5336,12395"/>
              </emma:interpretation>
              <emma:one-of disjunction-type="recognition" id="oneOf0">
                <emma:interpretation id="interp0" emma:lang="de-DE" emma:confidence="0">
                  <emma:literal>vor</emma:literal>
                </emma:interpretation>
                <emma:interpretation id="interp1" emma:lang="de-DE" emma:confidence="0">
                  <emma:literal>vor</emma:literal>
                </emma:interpretation>
                <emma:interpretation id="interp2" emma:lang="de-DE" emma:confidence="0">
                  <emma:literal>vor</emma:literal>
                </emma:interpretation>
                <emma:interpretation id="interp3" emma:lang="de-DE" emma:confidence="0">
                  <emma:literal>vor</emma:literal>
                </emma:interpretation>
                <emma:interpretation id="interp4" emma:lang="de-DE" emma:confidence="0">
                  <emma:literal>vor</emma:literal>
                </emma:interpretation>
              </emma:one-of>
            </emma:emma>
          </inkml:annotationXML>
          <inkml:trace contextRef="#ctx0" brushRef="#br0">450 119 1154,'0'-30'8143,"0"1"-3397,0 29-1733,0 0-1538,-30 0-449,30 0-64,-29 0-128,-1 0 192,-29 29-129,29-29 1,-29 30-64,29 29-193,-29-30-192,29 30-257,1 1 193,-1-1-257,0 1 64,30-1-127,0-30-1,0 30-128,0 29 64,0-29 64,30 0-257,29 0 386,1 0-193,-1-29-64,30-1 128,0-29-128,-30 0 128,29 0-128,-29-59 64,30 0 192,0 0-128,-30 0 64,-30-29 514,1-30 191,-30 30-384,0-31-193,-59 30-127,0-29-65,-1 59 0,-29 29 0,1 0-577,0 30-962,29 30-2372,-1 29-18147</inkml:trace>
          <inkml:trace contextRef="#ctx0" brushRef="#br0" timeOffset="-832.0475">272 326 12504,'0'0'4168,"0"0"-962,0 0-1154,0 0-898,0 0-192,0 0 128,0 29-257,0-29-320,0 30-256,0 30-65,30-32 257,-30 3-256,0-2-65,29 30 0,-29-29 0,30-1 65,-30 0-257,30-29 192,-30 0 128,0 0 65,0 0-65,0 0 1,29 0-1,-29-29 1,0 29-1,30-29 1,-30-1-129,28 1-64,-28-30 257,30 28-65,0 3-192,-1-32 257,1 1-129,-30 29 65,29-29-65,-29 29 65,0 1-193,0 29-449,0 0-2180,0 0-3398,0 29-17442</inkml:trace>
        </inkml:traceGroup>
      </inkml:traceGroup>
    </inkml:traceGroup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8:01.373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BA5F3035-B210-4AD2-8CF1-EA522F852CAE}" emma:medium="tactile" emma:mode="ink">
          <msink:context xmlns:msink="http://schemas.microsoft.com/ink/2010/main" type="writingRegion" rotatedBoundingBox="7904,5130 15701,5045 15736,8307 7940,8392"/>
        </emma:interpretation>
      </emma:emma>
    </inkml:annotationXML>
    <inkml:traceGroup>
      <inkml:annotationXML>
        <emma:emma xmlns:emma="http://www.w3.org/2003/04/emma" version="1.0">
          <emma:interpretation id="{951170BD-FF6C-472A-979D-6B0698E45848}" emma:medium="tactile" emma:mode="ink">
            <msink:context xmlns:msink="http://schemas.microsoft.com/ink/2010/main" type="paragraph" rotatedBoundingBox="13527,5002 15744,5166 15663,6250 13447,6085" alignmentLevel="2"/>
          </emma:interpretation>
        </emma:emma>
      </inkml:annotationXML>
      <inkml:traceGroup>
        <inkml:annotationXML>
          <emma:emma xmlns:emma="http://www.w3.org/2003/04/emma" version="1.0">
            <emma:interpretation id="{F6BFD213-DF39-4B2C-9901-021DB4F428CD}" emma:medium="tactile" emma:mode="ink">
              <msink:context xmlns:msink="http://schemas.microsoft.com/ink/2010/main" type="line" rotatedBoundingBox="13527,5002 15744,5166 15663,6250 13447,6085"/>
            </emma:interpretation>
          </emma:emma>
        </inkml:annotationXML>
        <inkml:traceGroup>
          <inkml:annotationXML>
            <emma:emma xmlns:emma="http://www.w3.org/2003/04/emma" version="1.0">
              <emma:interpretation id="{FC8E444D-BE3E-40F4-9DC7-A53A2C867E81}" emma:medium="tactile" emma:mode="ink">
                <msink:context xmlns:msink="http://schemas.microsoft.com/ink/2010/main" type="inkWord" rotatedBoundingBox="13527,5002 15744,5166 15663,6250 13447,6085"/>
              </emma:interpretation>
              <emma:one-of disjunction-type="recognition" id="oneOf0">
                <emma:interpretation id="interp0" emma:lang="de-DE" emma:confidence="0">
                  <emma:literal>wo</emma:literal>
                </emma:interpretation>
                <emma:interpretation id="interp1" emma:lang="de-DE" emma:confidence="0">
                  <emma:literal>wo</emma:literal>
                </emma:interpretation>
                <emma:interpretation id="interp2" emma:lang="de-DE" emma:confidence="0">
                  <emma:literal>wo</emma:literal>
                </emma:interpretation>
                <emma:interpretation id="interp3" emma:lang="de-DE" emma:confidence="0">
                  <emma:literal>wo</emma:literal>
                </emma:interpretation>
                <emma:interpretation id="interp4" emma:lang="de-DE" emma:confidence="0">
                  <emma:literal>wo</emma:literal>
                </emma:interpretation>
              </emma:one-of>
            </emma:emma>
          </inkml:annotationXML>
          <inkml:trace contextRef="#ctx0" brushRef="#br0">6263-1743 8464,'0'0'6540,"0"0"-2949,0 0-769,0 0-1540,0 0-512,0 0-193,0 0-257,0 29 65,0-29 128,0 30-64,0-1-128,0-29 63,29 30 129,-29-1-192,30 1-129,-30-1 65,0 1-65,0-1-64,30 1 1,-30-1-129,0-29-64,0 29 192,29-29-128,-29 0 256,0 0-128,0 0 1,0 0-129,0 0 128,0 0-128,0 0 64,0 0 128,0 0-127,0 0 63,0 0 128,30 0-320,-30-29 257,30 0-193,-30-1-65,29 30 130,-29-29-258,0-1 257,30 30-64,-30 0 0,0 0-128,29 0-64,-29 0 384,30 30-128,0-1 0,-1 1-128,1-1 64,-30 0 0,30-29 0,-30 30 64,28-30-64,-28 0 0,30 0 129,-1-30 63,1 1 129,-30-30-129,30 30-64,-30-30 0,29 0 65,-29 29-65,0-29 0,0 30-192,-29-2-449,29 31-1154,0 0-3719,-30 0-16416</inkml:trace>
          <inkml:trace contextRef="#ctx0" brushRef="#br0" timeOffset="34177.9549">5732-1182 705,'-30'0'5514,"0"29"-704,30-29-771,-29 0-1409,29 30-707,0-30-320,0 0-641,0 0-449,0 0 64,0 0 129,0 0-258,29 0 130,1-30-322,0 30-64,-1 0-127,31-29 127,-32 29-256,2-30 64,-1 30 192,-29-29 1,30 29-1,-30 0-128,30 0 64,-1 0 65,-29 0-65,0 0-192,30-31 192,-30 31-128,0 0 321,0 0-65,0 0-128,0 0-63,0 0-1,0 0-64,0 0 128,30 0 0,-30 0 0,0 0 1,0 0-65,0 0 64,29 0 0,-29 0-128,0 0 0,0 0 0,0 0 64,0 0-64,30-28 0,-30 28 0,0 0 64,0 0 65,0 0 127,0 0-63,0 0-129,0 0-64,0 0 64,0 0-64,0 28-64,0 3 192,0 28 64,0 0-192,0 0-64,-30 0-64,30-29-1732,0-1-6989</inkml:trace>
          <inkml:trace contextRef="#ctx0" brushRef="#br0" timeOffset="1520.087">6529-1951 7566,'0'-29'3655,"0"29"-1090,0 0-449,-29 0-641,29 0 0,-30 0-578,1 0 194,-1 0-322,0 0-192,-29 0 257,29 0-514,-29 29 450,31 1-193,-32-30-192,31 29-129,-1 1-128,1-1 1,-1 1-65,0-1 64,30 2 193,-29-2-193,-1 1-192,30-1 64,0 1 128,-30-1-128,30 1 0,0-1 128,0 1-128,0-1 0,0 1 0,30-1 0,-30 0 129,30 1-258,-1-1 129,1 2 129,-30-3-65,30 3-64,29-2-64,-30 1 64,1-1 64,28 1-64,-28-1-64,29-29 128,-29 30-128,29-30 64,-29 30 64,-1-30-128,30 0 256,-29 0-256,29 0 320,-29 0-192,28 0-64,-28 0 65,-1 0-1,1-30-128,0 30 320,-1 0-64,31-30-127,-31 30-65,1-29 64,29-1-128,-29 30 256,-1-29-128,1-1 128,-2 1 65,2-2-129,0 3-64,-1-32 257,1 30-257,-30-28 128,30-1-192,-30 29 64,0-29 65,0 0-1,-30 0 257,0-1 192,1 31-128,-59-30-193,-1 29-128,-29 1 1,-1-1-258,-58 30 1,59 0-1090,-1 30-578,60-30-2885,29 29-15838</inkml:trace>
          <inkml:trace contextRef="#ctx0" brushRef="#br0" timeOffset="42433.427">7859-1390 1538,'0'0'3271,"30"0"191,-30 0 1,0 0-64,0 0-65,0 0-1218,0 0-641,-30 0-449,30 30-128,0-30-257,-29 0 0,29 0-192,-30 0-128,0 0 192,2 0-257,-2 0 1,30 0-129,-29 0 64,-1 0-256,0 0 64,1 29 128,-1-29-128,0 0 257,1 0-257,29 0 128,-30 0-128,1 0 0,29 0 192,-30 0-192,30 0 65,0 0 127,0 0-64,0 0-192,0 0 256,-30 0-192,30 0 0,0 0-192,0 0 192,0 0-64,0 0-64,0 0 128,0 0-129,0 0 1,0 0 128,0 0 0,30 31 128,0-3-192,-1 3 257,1-2-65,29 30-64,-29 0 64,29 1 0,0-1 65,-29 0-65,-2 0-64,-28-29-384,0-1-2502,0-29-8079</inkml:trace>
        </inkml:traceGroup>
      </inkml:traceGroup>
    </inkml:traceGroup>
    <inkml:traceGroup>
      <inkml:annotationXML>
        <emma:emma xmlns:emma="http://www.w3.org/2003/04/emma" version="1.0">
          <emma:interpretation id="{1F9E6683-DB2F-4224-BB62-82525539E622}" emma:medium="tactile" emma:mode="ink">
            <msink:context xmlns:msink="http://schemas.microsoft.com/ink/2010/main" type="paragraph" rotatedBoundingBox="7929,7418 14341,7348 14352,8322 7940,839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E78E555-0708-4306-8F7E-06BE8811EEB9}" emma:medium="tactile" emma:mode="ink">
              <msink:context xmlns:msink="http://schemas.microsoft.com/ink/2010/main" type="line" rotatedBoundingBox="7929,7418 14341,7348 14352,8322 7940,8392">
                <msink:destinationLink direction="with" ref="{F4C8F7AB-B90C-45BB-B741-21586110D87E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8EC936C1-57C7-49EF-B17D-F08ADC63C807}" emma:medium="tactile" emma:mode="ink">
                <msink:context xmlns:msink="http://schemas.microsoft.com/ink/2010/main" type="inkWord" rotatedBoundingBox="7929,7446 10267,7420 10276,8223 7938,8248">
                  <msink:destinationLink direction="with" ref="{388BBD39-C5D9-4F2B-88CB-6E0AC0C58DC5}"/>
                </msink:context>
              </emma:interpretation>
              <emma:one-of disjunction-type="recognition" id="oneOf1">
                <emma:interpretation id="interp5" emma:lang="de-DE" emma:confidence="0">
                  <emma:literal>wäg*</emma:literal>
                </emma:interpretation>
                <emma:interpretation id="interp6" emma:lang="de-DE" emma:confidence="0">
                  <emma:literal>wäg*</emma:literal>
                </emma:interpretation>
                <emma:interpretation id="interp7" emma:lang="de-DE" emma:confidence="0">
                  <emma:literal>wäg*</emma:literal>
                </emma:interpretation>
                <emma:interpretation id="interp8" emma:lang="de-DE" emma:confidence="0">
                  <emma:literal>wäg*</emma:literal>
                </emma:interpretation>
                <emma:interpretation id="interp9" emma:lang="de-DE" emma:confidence="0">
                  <emma:literal>wäg*</emma:literal>
                </emma:interpretation>
              </emma:one-of>
            </emma:emma>
          </inkml:annotationXML>
          <inkml:trace contextRef="#ctx0" brushRef="#br0" timeOffset="-9606.5494">146 858 1795,'60'-59'2180,"-60"59"193,0 0 1153,0 0-2756,0 29-385,-30 1 256,0-1 64,30 2-641,-29-3 193,29 3-129,0-31-128,0 0-128,0 0 192,0 0 0,29 0-64,1-31 0,29 3 128,-29-3-128,0 2-256,-30 29 256,0 0 1154,0 0-64,-30 29-577,0 2 577,1 28-577,-1-30-384,0 1-194,30-1 1,0-29 64,30 0 0,0 0-256,29-29 63,0-1 193,-1-30-64,-28 32 64,0-3 0,-1 2-64,-29 29 385,0 0 192,-29 29 64,-31 30-128,32 1-64,-2-30-385,1-1-129,29 1 193,0-30-192,29 0-192,1 0 127,28-30-320,-28-29 257,29 30 256,-29-2 64,-1-28-257,1 59 322,-1-29-193,-29 29 897,0 0-256,-59 60-320,30-32 256,-1 32-513,0-30-64,30-1-65,0-29 1,0 0 0,60-29-513,-1-1-449,0-30 705,0 32 577,30-32-128,-1 1-192,-58 59 128,-1-29 0,-29 29 257,-29 29 63,-1 30-127,-58-30 191,29 30-191,29-28-65,1-2-192,29-29-193,29 0 193,31 0-834,27-60-63,-27 1 640,28 30 321,-28-30-128,-1 30 192,-29-1-128,-30 30 192,0 0 706,0 0 192,-60 59-257,1-30 65,0 1-514,29-1-192,30 2-448,0-31 256,30 0-257,29-31-641,30 2-384,0-30 1346,-30 30-129,-29-1 65,-2 1 64,-28 29 962,0 29 0,-28 1-385,-32-1-64,1 30-256,0-30 63,29 2-384,30-31-321,30 0-64,59 0-1346,0-60 833,-1 30 64,0-28 321,-28 28 577,-31 1 0,1 29 449,-30 0 1539,-30 0-513,-29 29-513,0 30 0,-30 0-321,31-30-449,28 2-256,30-3-192,58-56-257,31-3-1283,30-28-512,-31 30 897,1-30 1090,-29 30 385,-31-1 193,1 30 1474,-30 0 449,-59 0-961,-1 59-1,1 0-128,0-30-577,29 1-449,30-1-256,0-29 192,59 0-769,60-59-1412,-30 1 129,-1-1 1411,1 29 705,-30 1-128,-59-1 770,0 30 1666,0 0-961,-59 30-513,-30-1-193,29 30-385,32-29-320,28-30-2372,28 0-8401</inkml:trace>
          <inkml:trace contextRef="#ctx0" brushRef="#br0" timeOffset="-6999.4003">1713 445 577,'0'0'1795,"30"-30"193,-30 30 833,0 0-384,0 0-1090,0 0-578,0 0-705,0 0-64,0 0 0,0 0 128,0 0-128,0 0 65,30 0-1,-30-30 64,0 30-64,0 0 385,29 0 64,-29 0-128,0 0-129,0 0 65,0 0 384,0 0 129,0 0-65,0 30-320,-29 0-192,29-30-322,0 29 130,0-29-194,0 0-384,29 0 257,1 0-129,-2-29-64,2 29 449,-30 0 64,0 0 65,0 0 191,0 0 321,-30 0-128,2 29 0,28 1-192,-30 0-321,30-30 64,0 29-192,30-29-513,-2 0-1,32-29-961,-1-1 257,-29 0 705,29 1 705,-30 29 64,-29 0 834,0 0 1346,-29 0-1218,-1 59 385,-29-29-577,0 29-385,29 0-449,30-30-128,0-29-129,30 0-1025,-1 0-1283,60-29-1090,-30-1 642,-29 1 2500,29-1 321,-59 1 512,30 29 835,-30 0 1474,0 0-513,-30 59-1090,1-30 257,-1 30-578,0-29-576,1-1-65,29 1-64,0-30-898,29 0-1474,1 0-2052,29-30 833,0-29 2886,1 30 2949,-2 29-1987,1-30-129,-59 30 2758,0 30-129,-29-1-577,-31 30-897,2 0-449,-1-30-321,29 30-321,30-59-320,0 31-192,0-31-706,59-31-834,-29 2-1025,28-30 641,2 30 1987,-31-1 1,1 1 384,-30 29 129,0 0 1603,0 0-193,-59 59 64,-1-1-256,2 1-897,-1 0-386,29-28-128,1-2-128,29 1-256,0-30-65,59-30-961,-30 1-706,31-2 513,-32 3 962,2-3 513,0 2 0,-30-1 193,0 30 576,-30 0-64,0 59 1091,-28-28-193,-1 28-705,0 0-514,29-30-127,0 1 320,30-30-769,0 0 128,0 0-129,30-30-448,-30 1-129,30-1 514,-30 1-193,29 29 128,-29-31-448,0 3-193,0-3-64,0 31 770,0 0 256,-29 0 192,-1 31 513,0-3 321,-29 3-256,30-31-514,29 0 1,0 0-193,0 0-256,0 0-642,29-31-513,1-28 193,-1 30 769,-29-1 321,0 1 64,0 0-128,0-1 192,0 1-64,0 29-64,0 0 128,-29 0 0,-1 0 513,1 59 962,-1-30-64,0 0-577,1 1-513,-1-1-257,30-29-128,0 31-64,0-31-129,59 0-576,-29-31-578,29 2 578,0-1 256,-29 1 321,0 0 192,-30 29 192,0 0 385,0 0 1218,0 58-640,-30 1 255,30 31-640,-30-31-450,1 0-127,29-30-257,0 1 0,0-30-193,29 0-705,1-30-641,0-29 449,-1 30 513,-29-1 512,0 1 129,0 29-64,0 0 257,0 0-386,0 29 386,0 1 127,-29-1 386,29 30 63,-30-29 193,30 0-513,0-30-321,0 0-128,0 0-1026,0 0-3078,0-60-12568</inkml:trace>
        </inkml:traceGroup>
        <inkml:traceGroup>
          <inkml:annotationXML>
            <emma:emma xmlns:emma="http://www.w3.org/2003/04/emma" version="1.0">
              <emma:interpretation id="{C6389F40-1C6C-4168-B95F-CD2500A184A4}" emma:medium="tactile" emma:mode="ink">
                <msink:context xmlns:msink="http://schemas.microsoft.com/ink/2010/main" type="inkWord" rotatedBoundingBox="11827,7375 12808,7365 12819,8339 11837,8350"/>
              </emma:interpretation>
              <emma:one-of disjunction-type="recognition" id="oneOf2">
                <emma:interpretation id="interp10" emma:lang="de-DE" emma:confidence="0">
                  <emma:literal>@</emma:literal>
                </emma:interpretation>
                <emma:interpretation id="interp11" emma:lang="de-DE" emma:confidence="0">
                  <emma:literal>@</emma:literal>
                </emma:interpretation>
                <emma:interpretation id="interp12" emma:lang="de-DE" emma:confidence="0">
                  <emma:literal>@</emma:literal>
                </emma:interpretation>
                <emma:interpretation id="interp13" emma:lang="de-DE" emma:confidence="0">
                  <emma:literal>@</emma:literal>
                </emma:interpretation>
                <emma:interpretation id="interp14" emma:lang="de-DE" emma:confidence="0">
                  <emma:literal>@</emma:literal>
                </emma:interpretation>
              </emma:one-of>
            </emma:emma>
          </inkml:annotationXML>
          <inkml:trace contextRef="#ctx0" brushRef="#br0" timeOffset="7439.4255">4459 828 3270,'-30'-29'5386,"30"29"-2116,-29 0-897,-1 0-129,30 0-512,-29 0-322,-1 0-127,0 29 128,2-29-385,-2 30-449,1-1-385,29 2 129,-30 28-193,30-30-64,0 1-64,0-1-257,30 1 129,-1-30 0,1 0 256,28 0 65,1-30-65,-29 1-385,-1-1 1,31 1 63,-60-2 193,29-28 65,1 30-1,-30-1-64,0 1 128,0 29 0,0 0 0,0 0-63,0 0 127,0 0-64,0 29 0,0 30-63,0 0-65,30-28 64,-1-2-64,1 1 0,-1-30-64,1 0-1604,28-30-3269</inkml:trace>
          <inkml:trace contextRef="#ctx0" brushRef="#br0" timeOffset="8320.4758">4459 534 7566,'0'-30'4873,"-30"30"-1987,1 0-1026,-1 0-578,1 0-384,-31 0 512,32 30 1,-31-1-257,29 1-384,-29-1-578,29 30 129,0-29-321,1 29 64,29-1-64,0-28-64,0 30 128,0-1-128,0 0-129,29 0 193,1-30 65,0 31-194,29-1 129,0-30 64,-1 1-64,31-30-128,-30 0 192,1 0-64,-1-30-64,0 1 257,0-1-193,-29 1 0,28-1 192,-28 0-256,0 1 128,-1-1 0,30-29 0,-29-1-128,0 1 256,-30-29-63,29 29 191,-29-29 257,0-1-128,0 30 128,0-30-320,-59 59-1,0-29-127,-30 59 127,-58 0-448,28 29-257,1 31-1218,29 29-4617</inkml:trace>
        </inkml:traceGroup>
        <inkml:traceGroup>
          <inkml:annotationXML>
            <emma:emma xmlns:emma="http://www.w3.org/2003/04/emma" version="1.0">
              <emma:interpretation id="{8855105C-3B88-4D7C-A862-FCD94B347530}" emma:medium="tactile" emma:mode="ink">
                <msink:context xmlns:msink="http://schemas.microsoft.com/ink/2010/main" type="inkWord" rotatedBoundingBox="13962,7547 14343,7542 14348,8019 13967,8023">
                  <msink:destinationLink direction="with" ref="{725700DE-16D8-4CA5-ABA9-E61A9EBA522A}"/>
                </msink:context>
              </emma:interpretation>
              <emma:one-of disjunction-type="recognition" id="oneOf3">
                <emma:interpretation id="interp15" emma:lang="de-DE" emma:confidence="0">
                  <emma:literal>b</emma:literal>
                </emma:interpretation>
                <emma:interpretation id="interp16" emma:lang="de-DE" emma:confidence="0">
                  <emma:literal>b</emma:literal>
                </emma:interpretation>
                <emma:interpretation id="interp17" emma:lang="de-DE" emma:confidence="0">
                  <emma:literal>b</emma:literal>
                </emma:interpretation>
                <emma:interpretation id="interp18" emma:lang="de-DE" emma:confidence="0">
                  <emma:literal>b</emma:literal>
                </emma:interpretation>
                <emma:interpretation id="interp19" emma:lang="de-DE" emma:confidence="0">
                  <emma:literal>b</emma:literal>
                </emma:interpretation>
              </emma:one-of>
            </emma:emma>
          </inkml:annotationXML>
          <inkml:trace contextRef="#ctx0" brushRef="#br0" timeOffset="9887.5655">6144 504 10323,'0'0'3720,"0"0"-1220,0 0-448,0 30-833,0-1-514,0 1 0,30-1-320,-30 1-128,0-1-193,30 1 64,-30-1 193,0 1-257,28-1-64,-28-29 128,0 0 128,0 0 129,0 0 256,30-29-256,-30-1-257,29 1-128,-29-1 129,30 30-129,0-29-193,-1 29 129,1 0 192,0 0-64,-1 0 321,1 59-449,-30-30 192,29 30 65,-29 0-65,0-30 257,0 2-129,0-3 257,-29 3 64,-1-31 321,-29 0-129,0 0-191,29 0-322,-29-31-192,29 3-64,2 28 0,-2-31-128,30 31-834,0-29-2244,30 29-3783</inkml:trace>
        </inkml:traceGroup>
      </inkml:traceGroup>
    </inkml:traceGroup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48.525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388BBD39-C5D9-4F2B-88CB-6E0AC0C58DC5}" emma:medium="tactile" emma:mode="ink">
          <msink:context xmlns:msink="http://schemas.microsoft.com/ink/2010/main" type="inkDrawing" rotatedBoundingBox="7730,7205 10452,6933 10595,8371 7874,8643" hotPoints="10878,7758 9332,8472 7712,7945 9258,7231" semanticType="9" shapeName="Ellipse">
            <msink:sourceLink direction="with" ref="{8EC936C1-57C7-49EF-B17D-F08ADC63C807}"/>
          </msink:context>
        </emma:interpretation>
      </emma:emma>
    </inkml:annotationXML>
    <inkml:trace contextRef="#ctx0" brushRef="#br0">-2 740 9233,'0'0'5130,"-29"0"-3078,29 0-385,0 0-448,0 0-1,29 0-128,1 0 0,-30 0-256,30 0 256,-1 0-321,1 0-256,-1 0-64,1 0-192,0 0-65,-1-29-64,31 29 193,-1 0-193,-31 0 257,32-30-193,-31 30 65,1 0-193,29 0 0,-29 0 128,-1 0-63,31 0-65,-1-29 0,-29 29 0,-1 0 64,29 0-128,-28 0 128,-30-30 1,30 30-1,-1 0-64,1 0 64,-1 0-128,1 0 0,0-29-64,-1 29 257,1 0-258,0 0 258,-1 0-193,-29-30 64,30 30 64,-1 0-128,-29 0 128,30 0-128,0 0 129,28 0-129,-28 0 192,29 0-192,-30 0-64,1 0 256,0 0-192,-1 0 0,-29 0 0,30 0 129,-1 0-129,-29 0 0,30 0 0,0 0 128,-30 0-192,0-29 64,0 29 128,0 0-64,0 0 64,0 0-128,0 0 64,0 0-64,0 0 65,0 0 63,0 0 0,0 0 0,0 0 1,0 0-65,0 0 64,0 0-64,0 0-64,0 0 0,0 0-64,0 0 128,0 0-128,0-30 64,0 30 0,-30-30 64,30 30-64,0-29 0,-30-1-64,30 0 128,-29 0-128,29 1 64,0 29 0,-30-30 0,30 1-64,0-1 0,0 1 128,0-1-128,0 0 128,0 1-64,-29 29-64,29-30-65,0 1 322,0 29-257,0-30 64,0 30 64,0 0-64,0 0-64,0 0 128,0-30-257,0 30 386,0 0-321,0 0 256,0 0-256,0 0 192,0 0-128,0 0-1,0 0 258,0 0-193,0 0 0,0 0-193,0 0 258,0 0-65,0 0 0,0 30 0,0-30 128,0 30-192,29-30 128,-29 29-64,30-29-64,-1 30 256,-29-1-192,30-29 0,0 30 128,-1 0-192,1-30 128,-30 29-128,30 1 257,-1-30-193,1 29 0,-30 1 0,28-30 0,2 29 128,0-29-128,-1 30 64,1-30-192,0 30 384,-1-30-63,1 30-193,-1-30 0,1 29 0,29 1 0,-29-30 0,29 30 0,-29-1 0,28 1 0,-28-30 0,-1 29 0,1 1 0,-30-30 0,29 0 0,1 29 0,-30-29 0,30 0 0,-30 30 0,29-30 0,1 0 0,-30 0 0,30 29 0,-1-29 0,-29 0 0,30 0 0,-30 0 0,29 0 0,-29 0 0,0 0 0,0 0 0,0 30 0,0-30 0,0 0 0,0 0 0,0 0 0,0 0 0,0 0 0,0 0 0,0 0 0,0 0 0,-29 0 0,29 0 0,-30 0 0,1 0 0,29 0 0,-30 29 0,0-29 0,1 29 0,-1 1 0,0-1 0,1 2 0,-30-3 0,29 3 0,0-2 0,-28 1 0,28-1 0,1 1 0,29-30 0,-30 29 0,1 1 0,29-30 0,-30 30 0,0-30 0,1 29 0,29-29 0,-30 30 0,1-30 0,29 29 0,-30-29 0,30 30 0,-30-30 0,1 30 0,29-1 0,-30-29 0,30 30 0,0-30 0,-30 0 0,30 0 0,0 29 0,0-29 0,0 0 0,0 0 0,0 0 0,0 0 0,0 0 0,0 0 0,0 0 0,0 0 0,0 0 0,0 0 0,0 0 0,0 0 0,0 0 0,0 0 0,0 0 0,0-29 0,0 29 0,0-30 0,0 1 0,0 29 0,0-30 0,0 0 0,0 30 0,0-29 0,0-1 0,0 1 0,0-1 0,0 0 0,0 1 0,0-1 0,0 1 0,0 29 0,0-30 0,0 1 0,0 29 0,0 0 0,-28-31 0,28 31 0,0 0 0,0 0 0,0 0 0,0 0 0,0-28 0,0 28 0,0 0 0,0 0 0,0 0 0,0 0 0,0 0 0,0 0 0,0 0 0,0 0 0,0 0 0,0 0 0,0 0 0,0 0 0,0 0 0,0 0 0,0 0 0,0 0 0,0 0 0,0 0 0,0 0 0,0 0 0,-30 0 0,30 0 0,0 0 0,-29 0 0,29 0 0,-30 0 0,30 0 0,-30 0 0,30 28 0,-29-28 0,-1 0 0,30 0 0,-30 0 0,1 0 0,29 31 0,-30-31 0,1 0 0,-1 0 0,30 0 0,-30 0 0,30 0 0,-29 0 0,-1 0 0,30 0 0,-29 0 0,-1 29 0,30-29 0,-30 0 0,2 0 0,28 0 0,-30 0 0,0 0 0,30 0 0,-29 0 0,-1 0 0,1 30 0,29-30 0,-30 0 0,0 0 0,30 0 0,-29 0 0,29 0 0,-30 0 0,0 0 0,1 0 0,-1 29 0,30-29 0,-29 0 0,-1 0 0,0 0 0,30 0 0,-28 0 0,-2 0 0,30 0 0,-29 0 0,-1 0 0,0 0 0,30 0 0,-29 0 0,29 30 0,-30-30 0,30 0 0,-30 0 0,30 0 0,-29 0 0,29 0 0,-30 0 0,30 0 0,-29 0 0,29 0 0,-30 0 0,30 29 0,-30-29 0,1 0 0,29 0 0,0 0 0,-30 0 0,30 0 0,-30 0 0,30 0 0,0 0 0,-28 0 0,-2 0 0,30 30 0,-29-30 0,29 0 0,0 0 0,-30 0 0,30 0 0,0 0 0,0 0 0,-30 0 0,30 0 0,0 0 0,-29 30 0,29-30 0,-30 0 0,30 0 0,-30 0 0,30 0 0,0 0 0,-29 0 0,29 0 0,0 0 0,0 0 0,-30 0 0,30 0 0,0 0 0,0 0 0,0 0 0,0 0 0,0 0 0,-29 0 0,29 0 0,0 0 0,0 0 0,0 0 0,0 0 0,0 0 0,0 0 0,0 0 0,0 0 0,0 0 0,0 0 0,0 0 0,0 0 0,0 0 0,0 0 0,0 0 0,0 0 0,0 0 0,0-30 0,0 30 0,0 0 0,0-30 0,0 30 0,0-29 0,0 29 0,0 0 0,0-30 0,0 30 0,29-29 0,-29 29 0,0-30 0,0 30 0,0-29 0,0 29 0,0-31 0,0 31 0,0-28 0,-29 28 0,29-31 0,0 31 0,0 0 0,0 0 0,0 0-2117,0 0-2115,0-29-3334,29 29-10068</inkml:trace>
  </inkml:traceGroup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8:15.270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87A76741-9B48-4CC8-9A70-B49899A9A2CB}" emma:medium="tactile" emma:mode="ink">
          <msink:context xmlns:msink="http://schemas.microsoft.com/ink/2010/main" type="inkDrawing" rotatedBoundingBox="15365,7801 16163,7057 16817,7760 16020,8503" hotPoints="16598,7802 16088,8313 15577,7802 16088,7292" semanticType="9" shapeName="Circle">
            <msink:destinationLink direction="with" ref="{645B324D-1DEE-4344-9412-EFC223F902EF}"/>
          </msink:context>
        </emma:interpretation>
      </emma:emma>
    </inkml:annotationXML>
    <inkml:trace contextRef="#ctx0" brushRef="#br0">633 93 10003,'0'-59'4104,"-29"59"-1860,29-29-641,-30 29-64,1 0-641,-31 0-1,1 0 129,1 29-128,-1 1-64,-1-1-385,1 1-65,0 30-127,29-1-129,1 0 0,-1-29-64,0 29-128,30 0 128,0 29-192,0-29 192,0 1-128,30 28 64,29-29 0,-29 0-128,29-29 128,30 0 0,-30-1-64,29-29 256,1 0-192,-30 0-64,30-59 385,30 29-257,-32-29 128,2-29 1,-29-2 320,-31 2-129,1 0-63,-30-1-129,-30 1 257,-29-1-449,-60 59-192,-28 0-578,-1 30-897,0 0-1154,60 30-5323</inkml:trace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8:18.965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3A04402F-F863-43DF-A6CC-BC164067B27A}" emma:medium="tactile" emma:mode="ink">
          <msink:context xmlns:msink="http://schemas.microsoft.com/ink/2010/main" type="inkDrawing" rotatedBoundingBox="17108,7358 18257,6991 18516,7802 17367,8169" hotPoints="17243,7516 17545,7214 18308,7257 18308,7665 17923,7989 17421,7989" semanticType="9" shapeName="Hexagon">
            <msink:destinationLink direction="with" ref="{645B324D-1DEE-4344-9412-EFC223F902EF}"/>
          </msink:context>
        </emma:interpretation>
      </emma:emma>
    </inkml:annotationXML>
    <inkml:trace contextRef="#ctx0" brushRef="#br0">634 64 6540,'-29'-29'5643,"-1"29"-2693,0-30-514,1 30-1089,-31 0-706,31 0 706,-30 0-514,-1 0 65,1 30-64,0-1-257,1 30-321,-2 0-63,31 1-1,-1-1-64,30 30-320,0-30 192,0 59 0,59-59-128,1 29 128,-2-29-129,31-28 129,0-2 64,29-29 578,1-29-322,-32-2 65,32-57 0,-1 29-193,-29-29 129,-30-1 128,1-29-257,-60-1 65,0 30-1,-60 30 1,-58 30-386,0-1-768,-31 30-1797,62 30-6347</inkml:trace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8:25.581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D7651C8D-9063-4011-B2BE-ACE9EB41EA99}" emma:medium="tactile" emma:mode="ink">
          <msink:context xmlns:msink="http://schemas.microsoft.com/ink/2010/main" type="inkDrawing" rotatedBoundingBox="12102,8315 13262,9459 12305,10430 11145,9285" hotPoints="12072,8338 12949,9585 11582,9728" semanticType="9" shapeName="Triangle"/>
        </emma:interpretation>
      </emma:emma>
    </inkml:annotationXML>
    <inkml:trace contextRef="#ctx0" brushRef="#br0">28 1312 1218,'-30'28'4745,"30"-28"-385,0 0-897,0 0-898,0 0-128,0 0-129,0 0-641,0 0-705,0-28-641,30-3 128,-1 2-65,1-30 65,0-1-128,-2 1-65,2 0 129,0 0-64,-30 29-193,29-29-256,-29-1 256,30 1-192,-30 0 64,29 30 64,-29-30-128,30 0 128,-30 30-64,30-30 0,-30 0 64,29 0-128,-29 29 0,0 1 256,30-2-256,-30 3 128,0 28 0,0 0-64,0-31 64,0 31-64,0 0-192,29-29 256,-29-1-128,0 30 128,30-29-64,-30 29 128,0 0-128,0-30-64,30 30 128,-30-29-128,0 29 128,29 0-64,-29-30 0,0 30-64,0 0 257,0 0-65,0-30 64,0 30 65,0 0-129,0 0-128,0 0 0,0 0 64,0 0-128,0 0 128,0 0-128,0 0 64,0 0 0,0 0 0,0 0 0,0 0 0,0 0 64,0 0-64,0 0 0,0 0-64,0 30 64,30-30 192,-30 0-256,0 30 0,0-1 0,30 1 256,-30-30-256,29 59 128,-29-30-64,30 2-64,-2 28 128,2-30-128,0 30 64,-1-29 129,1 29-129,0-30 128,-1 1 0,1 28-64,-30-28-64,29-1 64,1 30-64,0-29 0,-30-1 0,29 2 193,1-3-65,-1 3 0,1 28-64,0-30 257,28 1-193,-28 0 0,-1-1 1,1 1 127,-1-1-320,1 1 256,0-1-128,-1 1 65,1 0 63,0-1 0,-1-29-63,1 30-1,-30-30 0,0 0-192,0 0-2244,-30-30-2181,-29 30-10323</inkml:trace>
    <inkml:trace contextRef="#ctx0" brushRef="#br0" timeOffset="1200.0686">87 1399 577,'-30'0'1346,"30"0"450,-29 0 833,29 0-513,0 0 128,0 0-833,0 0 256,0 0-320,0 0-257,0 0-128,0 0 128,0 0 384,0 0-191,0 0-193,29 0-256,1 0-65,0-28-448,-2 28-65,2 0-63,0 0-65,-1 0-128,30-31 320,-29 31-127,29 0 256,-29 0-129,29 0 1,-29 0-257,-1 0 128,31 0-127,-31 0-1,1 0 64,28-28-128,-28 28 0,29 0 64,-29 0-64,-1 0 192,1 0-192,-1 0 129,-29-31-129,30 31 64,0 0 128,-1 0-192,1 0 128,-30 0 1,29 0-1,1 0-64,0 0 385,-2 0-385,-28 0 128,30 0-256,-30 0 257,30 0-258,-1 0 194,1-29-65,-1 29 64,1 0-64,0 0 129,-1 0-65,1 0-64,-30 0 257,30 0-257,-1 0 64,1 0 0,-1 0-128,1-30 128,-30 30 193,30 0-449,-30-29-2052,-60 29-7182</inkml:trace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8:18.229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F4C8F7AB-B90C-45BB-B741-21586110D87E}" emma:medium="tactile" emma:mode="ink">
          <msink:context xmlns:msink="http://schemas.microsoft.com/ink/2010/main" type="inkDrawing" rotatedBoundingBox="17508,7475 17856,7205 18105,7527 17757,7797" semanticType="verticalRange" shapeName="Other">
            <msink:sourceLink direction="with" ref="{7E78E555-0708-4306-8F7E-06BE8811EEB9}"/>
          </msink:context>
        </emma:interpretation>
      </emma:emma>
    </inkml:annotationXML>
    <inkml:trace contextRef="#ctx0" brushRef="#br0">-1 59 12247,'0'0'4040,"0"0"-1026,0 0-1091,0 0-1153,0 0-129,0 30-192,0-30 64,30 59 128,-1-29-192,-29 29-64,30-29-65,-1-1 65,1 30-128,-30-59-129,30 30 0,-30-30 129,0 29-193,0-29 256,29 0 193,-29 0-128,30-29 0,-30-1-129,30 1 65,-1-1-193,1-29 64,-2 0-63,2 0 63,-30 29-128,30-30 64,-30 60 1,0-29-129,0 29-1603,0 0-4425</inkml:trace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8:29.372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7F732748-8D4E-476C-9D3A-60A8D2B5B3A9}" emma:medium="tactile" emma:mode="ink">
          <msink:context xmlns:msink="http://schemas.microsoft.com/ink/2010/main" type="inkDrawing" rotatedBoundingBox="14693,8086 15205,9427 14085,9855 13573,8514" hotPoints="14412,8572 15236,9443 14002,9600" semanticType="9" shapeName="Triangle">
            <msink:destinationLink direction="with" ref="{645B324D-1DEE-4344-9412-EFC223F902EF}"/>
          </msink:context>
        </emma:interpretation>
      </emma:emma>
    </inkml:annotationXML>
    <inkml:trace contextRef="#ctx0" brushRef="#br0">295 28 8400,'0'0'4104,"0"0"-898,30 0-962,-30 0-513,0 0 65,0 0-385,0 0-257,0 0-192,0 0-129,0 30-320,0-30-192,0 30 128,0 29-257,0-30 0,0 1 1,0 30-65,0-32-64,0 32 0,0-30-64,0-1 0,-30 30 64,30-29-128,0-1 193,0 1-129,0-1 192,0 0-192,-29 30 0,29-59 64,0 30-64,0-1 0,-30 1 64,30-1-64,0-29-64,0 31 192,-30-3-64,30-28 65,-29 31-129,29-2 0,-30 1-65,30-1 65,0 1 65,-30 0-65,30-1-65,-28 1 258,28-1-129,0-29 128,-30 30-128,30-1 1,0 1-1,-29-30 0,29 30-64,0-1-64,-30-29 64,30 0 0,0 0 128,0 30-128,0-30 64,0 0-64,0 0 64,0 29 0,0-29-192,0 0 128,0 0 0,0 0-64,0 0 64,0 0 0,0 0 64,0 0-128,0 0 64,30 0 0,-30-29 0,29 29 0,1 0 0,-2 0 192,2 0-192,0-30-128,-1 30 192,1 0-64,-30 0 0,30 0 64,-1 0-128,1 0 192,-1 0-128,1 0-128,0-29 321,-30 29-258,29 0 1,1 0 64,0 0 129,-1 0-194,1 0 65,-1 0-128,1 0 321,0 0-193,-2 0-65,2 0 130,-1-30-130,1 30 130,0 0-65,-1 0-65,1 0 130,0 0-65,-30-30-65,29 30 65,1 0 129,-30 0-258,29 0 129,-29 0 0,0 0 129,30 0-193,-30 0 192,30 0-192,-30 0 64,29 0-64,-29 0 192,30 0-192,-30 0 0,30-29 192,-30 29-128,0 0 0,28 0 0,-28 0-64,0 0 192,30 0-128,-30 0 128,0 0-128,0 0 257,0-30-193,0 30-64,0 0 128,0 0-128,0-29 128,0 29-192,0-30 192,-30 30-63,30-29-1,-28-1 0,-2 0 0,0 1-128,1-1 64,-1 1 0,0 29 0,1-31-193,29 3 193,-30-3 0,1 2 0,29-1 65,-30 30-130,0-29 65,30-1 0,-29 30 65,-1-29-65,0-1-65,1 1 65,-1 0 0,2 29 65,28-30-65,-30 1-65,0-1 65,1 1 65,-1-1-65,1 1 0,-1-1-65,0 1 130,1-2-65,-1 31-65,30-28 130,-30-3-130,1 31 130,29-29-130,-30-1 65,30 1 65,-29-1-65,29 30 0,0-29 0,0-1 0,0 30-129,-30-30-448,30 30-128,0-29-129,0 29 129,-30 0-578,1 0-1794,-1 29-5195</inkml:trace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8:36.958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645B324D-1DEE-4344-9412-EFC223F902EF}" emma:medium="tactile" emma:mode="ink">
          <msink:context xmlns:msink="http://schemas.microsoft.com/ink/2010/main" type="inkDrawing" rotatedBoundingBox="15036,4460 18627,7961 15988,10667 12397,7166" semanticType="10" shapeName="Other">
            <msink:sourceLink direction="with" ref="{87A76741-9B48-4CC8-9A70-B49899A9A2CB}"/>
            <msink:sourceLink direction="with" ref="{3A04402F-F863-43DF-A6CC-BC164067B27A}"/>
            <msink:sourceLink direction="with" ref="{7F732748-8D4E-476C-9D3A-60A8D2B5B3A9}"/>
            <msink:sourceLink direction="with" ref="{725700DE-16D8-4CA5-ABA9-E61A9EBA522A}"/>
          </msink:context>
        </emma:interpretation>
      </emma:emma>
    </inkml:annotationXML>
    <inkml:trace contextRef="#ctx0" brushRef="#br0">-1 1330 7374,'0'0'5194,"0"0"-1283,0 0-897,0 0-1090,0 30-321,0-30-513,0 0-321,0 0-192,0 0-384,0-30 63,0 1-192,0-1 65,29-29-1,-29 30-192,0-31 128,0 31-64,30-1 0,-30 1-64,30-31 128,-30 31-128,29-1 64,-29 1 192,30-30-256,-30 28 128,0-28-128,0 30 128,30-30 64,-30 29-128,0-29 0,0 30 0,0 0 0,0-1-64,29 1 64,-29-1 193,0 1-257,0-1 64,0 1 0,0-2 0,0 31 64,0-28-64,0-3 128,0 31 128,0-29-63,30-1-1,-30 30-64,0-29-63,0-1 63,0 30-64,0-30-128,0 30 192,0 0 64,0-29-127,0 29 191,0-30-256,0 30 256,0 0-191,0 0-130,0 0 194,0 0-258,0-29 129,0 29 65,-30 0-771,30 0-897,0 0-3142,-29 0-7887</inkml:trace>
    <inkml:trace contextRef="#ctx0" brushRef="#br0" timeOffset="-2392.1369">-1715 1271 3847,'-30'0'8144,"30"0"-3976,0 0-1539,0 0-1026,0 0-577,0 0 320,0 0 1,30-29-514,-1 29-191,-29-30-386,30 1-192,0-31 129,28 31-65,-28-30-192,-1 29 256,30-29-64,-29 0-128,0 28 65,-1-28-1,1 0-64,0 0 0,-1 0-64,1 30 64,-1-30 0,1 30 0,0-30 0,-2 29 64,2-29 0,-1 30 0,1-2-64,0 3-64,-30-3 64,29 2 64,1 29-64,-30-30 0,30 1 0,-1-1-64,1 0 128,-1 1-64,1-1 128,0 1-192,-30-1 64,29 1 0,1-1 0,-30 0 0,30 1 64,-2 29-128,-28-30 64,30 30 0,-30-29 64,29 29-64,-29-30-64,30 1 192,0-2-128,29 31 0,-29-28 193,-30 28 127,0 0 257,0-31-64,0 31-64,0 0-385,-30 0-1474,0 0-2438,30 31-6091</inkml:trace>
    <inkml:trace contextRef="#ctx0" brushRef="#br0" timeOffset="856.0489">88 355 12952,'-30'0'3271,"30"0"-322,0 0-1025,0 0-962,0 0 128,0 0-256,0-29-386,0-2 194,0 3-258,0-3-319,0 2 63,0-1 0,0 1-128,0-1 192,0 0-256,0 1 257,30-1-193,-30 1 128,0 29 0,0 0-64,0 0 129,0 0-193,0 0-64,0 0 64,0 0-65,0 0 1,0 0 193,0 0-65,0 0 0,0 0 128,0 0-192,0 0-192,0 0 256,29 0 64,-29 0-192,0 0 192,0 0-64,0 0 1,0 0 63,0 0 0,0 0-64,0 0-128,0 0 128,0 0-128,0 0-64,0 0 128,30 0 192,0 0-256,-1 29 256,1 1-63,29-1-65,-1 1 0,1 0 64,1-1-192,-1 1 192,-29-1-128,-30 2-64,0-31-1795,0 0-3656,0 28-14748</inkml:trace>
    <inkml:trace contextRef="#ctx0" brushRef="#br0" timeOffset="3424.1958">826 414 8720,'0'0'6028,"0"0"-2245,0 30-1346,0-30-898,0 0-513,-28 0-257,28-30-192,0 30 0,-30-29 65,30 29-193,-30-59 192,30 28-256,-29 3-1,29-3-255,-30-28-1,30 30-64,-30-1-64,30 0 64,0 1 0,0-1 64,0 1 1,-29-1-1,29 1-192,0 29 128,0 0-64,0-30 0,0 30 128,0 0-128,0 0 64,0 0 0,0 0 65,-30 0-194,30 0 258,0 0-257,0 0 128,0 0-192,0 0 128,0 0 128,0 0-321,0 0 193,0 0 65,0-30-130,0 30 65,0 0 0,0 0 65,0 0-130,0 0 65,0 0 65,0 0-65,0 0-65,0 0 65,0 0-128,0 0 0,0 0 64,0 0-129,0 30 193,30-30 65,-1 30-130,31-30 1,-31 29 193,31-29-194,-2 30 258,1 29-193,30-30-64,-60 31 256,31-31-192,-31 1-192,1-1-2181,-30-29-7438</inkml:trace>
    <inkml:trace contextRef="#ctx0" brushRef="#br0" timeOffset="2280.1304">1625 1242 12952,'-30'0'3014,"30"0"-1026,0 0-577,0 0-770,-29-30-64,29 30 577,0 0-64,-30-29 65,30-1-129,-30 30-193,1-30-448,-1 30-321,30-29 128,-29-1-63,-1 1-65,0-1 128,1 0 1,-1-29-65,0 30 0,2-30 64,-2 28-127,30 2 63,-29-30-128,-1 29 128,0 1 64,30-1-127,-29-29 63,-1 30-64,0 0-128,1-30 64,-1 29 128,30 1 0,-29-1-128,-1 1 128,30-30 1,-30 28-1,30 2-64,-29-1 64,29 30-192,-30-29 192,30-1-63,-28 0-1,28 30 64,-30-29 0,30-1 65,-30 30-258,30-29 194,0-1-129,-29 30 256,29 0 65,-30-29-129,30 29 1,-30-30-65,30 30-128,0 0-64,0-30 128,0 30-64,0 0-1411,0 0-3013,0 0-8658</inkml:trace>
    <inkml:trace contextRef="#ctx0" brushRef="#br0" timeOffset="5543.317">945-356 10516,'0'0'3655,"0"0"-834,0 0-1346,0 0-770,29 0-256,-29 0 321,30 0 127,-1 31-63,-29-31-257,30 0 64,0 28-192,-1 3-64,1-31-129,0 29 65,-1 1-64,1-30 63,28 29-384,-28-29 256,-1 30 1,1-1-129,0-29 321,-1 30-321,30 0 128,-29-1-64,0-29 1,-1 30-129,31-1 128,-31 1-192,1-30 64,-2 29 192,2 1-256,0 0 256,29-1-192,-30-29 257,31 30-1,-31-1-127,31 2-1,-1-3-128,-30 3 128,31-2-128,-2 1-64,1-1 192,0 1-64,1-1-128,-1 1 193,-30-30-129,31 29 0,-31 0 128,1 1-128,0-1 0,-1-29 0,1 30 192,28-1-64,-28-29-192,-1 30 128,1-30-64,0 29-64,-1-29 192,1 30-63,-1-30-130,1 29 258,0 2-321,-1-31 256,1 28-192,-1 3 64,1-31 128,0 29-64,-2 1 193,2-30-322,-30 29 258,30-29-65,-1 30-64,1-30-64,-1 30 193,1-30-65,0 29-192,-1-29 256,-29 30-64,0-30 1,0 0-1540,0 0-3078,-59-30-17826</inkml:trace>
    <inkml:trace contextRef="#ctx0" brushRef="#br0" timeOffset="-22528.2886">1772 1538 11478,'0'0'4360,"0"-29"-1474,0 29-1027,-30 0-769,30 0-256,-29 0 192,-1 0 128,2 0-385,-2 29-63,0 1-193,-29-30-64,29 29-193,1 1-128,29 29 1,-30-30-193,30 1 256,0-1-192,0 0-128,30 1-1,-1-1 65,60 2 257,-29-31 63,27 0-192,-27-31-1410,-31 2-3720,-29 29-15261</inkml:trace>
    <inkml:trace contextRef="#ctx0" brushRef="#br0" timeOffset="-4433.2536">1831 2277 2757,'0'0'5771,"0"0"-1603,0 0-1539,0 0-769,-29 0-257,29 0-193,0 0 65,0 0-705,0 0-129,0 30 128,0-1-384,0 1 64,-30-1-128,30 30-65,0-28 1,0 28 63,0 0-63,0 0-129,-30 0 0,30 0-192,0-1 192,0 1 1,0-29-129,-28 29 0,28-30 128,0 2-128,0-3 0,0 3 0,0-2 128,0 1-128,0-1 0,0-29 192,-30 30-192,30-30 129,0 30-193,0-30 64,0 0 0,0 0 0,0 0 192,0 0-192,0 0 64,0 0 0,0 0 0,0 0 129,0 0-1,0 29 65,0-29-65,0 30-256,0-30 64,-29 0-64,29 29 64,0-29-129,0 0 65,0 0 128,0 0-64,0 0 0,0 0 0,0 0 0,0 0 0,0 0 65,29 0-1,-29 0-64,0 0 128,30 0-256,-30 0 64,28 0 128,2 0 0,-30 0 0,30 0-64,-1 0-64,1 0 192,-1 0-128,1 0-128,0 0 192,-1 0 64,31 0 0,-31 30 1,30-30-65,1 0 0,-2 0 64,1 0-192,-29 0 64,-1 0 128,1 0-128,0 0 0,-1 0 0,1 0 0,-30 0 193,29 0-129,1 0-64,0 0 128,-1 0 0,1 0-64,-30 0 0,30-30 1,-1 30 63,1 0-128,-30 0-64,28 0 128,-28 0-64,30 0-64,-30 0 128,0 0 64,30 0-64,-30 0-128,0 0 0,29 0 64,-29 0 0,0 0 128,0 0-128,0 0 0,0 0 0,30 0 64,-30 0-64,0 0 0,30 0 0,-30 0 0,0 0 129,0 0-194,0 0 258,0-29-65,0 29 129,0 0-257,0 0 64,0 0-64,0 0 192,-30-30-320,0 1 128,1 29 0,-1-30 0,0 0-193,2 1 193,-2-30 0,1 28 65,-1 3-130,0-3 65,-29 2 129,29-30-258,1 29 129,-1 1 129,1-1-65,-1 1-192,0 0 128,1-1 0,-1 1-65,1-1 65,29 30 0,-30-29 65,1-1-65,29 30 0,0-29 64,-29-1 0,29 30-64,0-29 128,-30 29 0,30 0-192,-30-31 128,30 31 0,0-28 65,-29 28 63,29-31-128,-30 31 64,30-29 65,0 29-257,-29 0 128,29-30 0,0 30 0,-30 0-256,30-29 192,0 29 0,-30-30-449,30 30-898,-29 0-833,-1-29-1539,30 29-4168</inkml:trace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8:12.061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725700DE-16D8-4CA5-ABA9-E61A9EBA522A}" emma:medium="tactile" emma:mode="ink">
          <msink:context xmlns:msink="http://schemas.microsoft.com/ink/2010/main" type="inkDrawing" rotatedBoundingBox="13616,7529 14580,7195 14887,8081 13922,8415" hotPoints="14698,7820 14205,8313 13712,7820 14205,7327" semanticType="9" shapeName="Circle">
            <msink:sourceLink direction="with" ref="{8855105C-3B88-4D7C-A862-FCD94B347530}"/>
            <msink:destinationLink direction="with" ref="{645B324D-1DEE-4344-9412-EFC223F902EF}"/>
          </msink:context>
        </emma:interpretation>
      </emma:emma>
    </inkml:annotationXML>
    <inkml:trace contextRef="#ctx0" brushRef="#br0">6440 355 8528,'-60'0'5002,"31"-29"-1796,-1 29-1283,0 0-448,1 0-449,-29 29-192,-2 1 128,31 0-321,-30 0 128,29 29-320,0-29-385,1 29 129,29 0-257,-30 0 128,30 0-64,0-1-193,0 1 193,30 31-64,-1-31 128,31 0-128,-31 0 0,30-29 0,29-1 64,-29-29 128,30 30-128,0-30 0,0-30 128,0 1-128,-1-31 65,1 1 127,-30-29-64,-29-2 193,-30 2-65,0 0-127,0-30 191,-30 29-256,0 30 0,-29-1 65,0 60-771,-29-30-1730,29 30-3720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34:36.146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  <inkml:brush xml:id="br1">
      <inkml:brushProperty name="width" value="0.04667" units="cm"/>
      <inkml:brushProperty name="height" value="0.04667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DC277EA1-7B13-4BCE-A597-BA1DCB125EC1}" emma:medium="tactile" emma:mode="ink">
          <msink:context xmlns:msink="http://schemas.microsoft.com/ink/2010/main" type="writingRegion" rotatedBoundingBox="35,222 10972,211 10973,1002 36,1013"/>
        </emma:interpretation>
      </emma:emma>
    </inkml:annotationXML>
    <inkml:traceGroup>
      <inkml:annotationXML>
        <emma:emma xmlns:emma="http://www.w3.org/2003/04/emma" version="1.0">
          <emma:interpretation id="{9C77A634-2E60-4A50-8585-6825673C21F6}" emma:medium="tactile" emma:mode="ink">
            <msink:context xmlns:msink="http://schemas.microsoft.com/ink/2010/main" type="paragraph" rotatedBoundingBox="35,222 10972,211 10973,1002 36,101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0CB38B7-88B8-4AFA-AE45-3469D3602C29}" emma:medium="tactile" emma:mode="ink">
              <msink:context xmlns:msink="http://schemas.microsoft.com/ink/2010/main" type="line" rotatedBoundingBox="35,222 10972,211 10973,1002 36,1013"/>
            </emma:interpretation>
          </emma:emma>
        </inkml:annotationXML>
        <inkml:traceGroup>
          <inkml:annotationXML>
            <emma:emma xmlns:emma="http://www.w3.org/2003/04/emma" version="1.0">
              <emma:interpretation id="{38B93A00-916A-4D10-BBA8-CB88D468C2B6}" emma:medium="tactile" emma:mode="ink">
                <msink:context xmlns:msink="http://schemas.microsoft.com/ink/2010/main" type="inkWord" rotatedBoundingBox="35,241 1897,239 1898,977 36,979"/>
              </emma:interpretation>
              <emma:one-of disjunction-type="recognition" id="oneOf0">
                <emma:interpretation id="interp0" emma:lang="de-DE" emma:confidence="0">
                  <emma:literal>Dale:</emma:literal>
                </emma:interpretation>
                <emma:interpretation id="interp1" emma:lang="de-DE" emma:confidence="0">
                  <emma:literal>Dale:</emma:literal>
                </emma:interpretation>
                <emma:interpretation id="interp2" emma:lang="de-DE" emma:confidence="0">
                  <emma:literal>Dale:</emma:literal>
                </emma:interpretation>
                <emma:interpretation id="interp3" emma:lang="de-DE" emma:confidence="0">
                  <emma:literal>Dale:</emma:literal>
                </emma:interpretation>
                <emma:interpretation id="interp4" emma:lang="de-DE" emma:confidence="0">
                  <emma:literal>Dale:</emma:literal>
                </emma:interpretation>
              </emma:one-of>
            </emma:emma>
          </inkml:annotationXML>
          <inkml:trace contextRef="#ctx0" brushRef="#br0">37 209 5386,'-30'-31'5066,"30"3"-3463,0 28 192,0-31-64,0 2-512,30-1-129,-1 1-513,-29 29-192,30-30-193,29 30 129,-29 0-257,29 0 64,-1 30 0,1 29 1,-29-30-129,29 30 128,-29 0 0,-1 1 64,-29-1-127,0 0 319,0 0-255,0 0 127,-29 0 321,-1 0 962,1-30 192,-31 2-576,1-3-1,31-28-513,-32 0-448,31 0-65,-1-28-256,30-3-963,0-28-3077,30 0-4745</inkml:trace>
          <inkml:trace contextRef="#ctx0" brushRef="#br0" timeOffset="-540.0309">302 60 15133,'0'0'3013,"0"0"-1987,-28 30 129,28 30-322,0-1-512,0 0-129,28 0-128,-28 0-64,30 0-64,-30-30 192,29 0-192,-29 1-2116,-29-30-6220</inkml:trace>
          <inkml:trace contextRef="#ctx0" brushRef="#br0" timeOffset="955.0546">805 474 3783,'0'0'7502,"0"0"-5450,0-29-834,0 29-320,0 0 705,0 0 193,0 0-321,0 0-193,-30 0-1154,0 0 129,2 29 384,-2 0-449,30 1-63,0-1-129,0 1-129,0-30 129,0 29-128,30-29 128,-2 0 193,2-29-65,-30-1-64,0 1 192,30 29-63,-30-30-1,0 30-128,0 0 321,0 0-257,0 0-64,0 0-384,0 0 384,0 30-64,0-1-64,29-29 128,-29 0 64,30 0 129,0 0 127,-1 0 65,-29-29-256,30-30-1,-30 30 64,0-30-256,29 0 129,-29 0-129,0 0-129,0 0 194,0 28-1,0 2-64,0-1-64,0 1 128,0 29-128,0-30-1,30 30 65,-30 0 0,0 0-128,0 0 64,0 0 128,0 0-64,0 0-64,0 30 64,0-1 0,0 1 128,0 30-256,0-1 192,30 0-128,-30 0 128,29 0-64,-29 0-64,30-1 128,-1-28-64,1-30 64,-30 29 129,30-29-193,-30 0 64,0 0-385,0 0-2115,0 0-4682</inkml:trace>
          <inkml:trace contextRef="#ctx0" brushRef="#br0" timeOffset="2009.1148">1426 446 8784,'0'0'5066,"0"0"-1796,0 0-769,0 0-1026,0 0-834,-30 0-192,30 0-64,0 0 128,-30 0-64,30 0-193,-29 0-63,29 0-65,-30 29 128,30 0 1,0 1 192,0 29-65,30-30 1,-1 1-64,31-30-65,-1 0-127,-29 0 319,-1 0-961,-29-30-2564,0 1-7311</inkml:trace>
          <inkml:trace contextRef="#ctx0" brushRef="#br0" timeOffset="2011.115">1810 416 15710,'0'0'6412,"0"0"-4039,0 0-642,0 30-1346,0-30-321,0 0-2116,0 0-7246</inkml:trace>
          <inkml:trace contextRef="#ctx0" brushRef="#br0" timeOffset="2014.1152">1869 563 15966,'-30'30'5451,"30"-30"-3976,0 0-1155,0 0-2757,0-30-15004</inkml:trace>
        </inkml:traceGroup>
        <inkml:traceGroup>
          <inkml:annotationXML>
            <emma:emma xmlns:emma="http://www.w3.org/2003/04/emma" version="1.0">
              <emma:interpretation id="{4FD2275D-6FA0-4B5B-84A6-FA41DAA58DDC}" emma:medium="tactile" emma:mode="ink">
                <msink:context xmlns:msink="http://schemas.microsoft.com/ink/2010/main" type="inkWord" rotatedBoundingBox="2377,277 6702,129 6728,883 2403,1031"/>
              </emma:interpretation>
              <emma:one-of disjunction-type="recognition" id="oneOf1">
                <emma:interpretation id="interp5" emma:lang="de-DE" emma:confidence="0">
                  <emma:literal>222009</emma:literal>
                </emma:interpretation>
                <emma:interpretation id="interp6" emma:lang="de-DE" emma:confidence="0">
                  <emma:literal>222009</emma:literal>
                </emma:interpretation>
                <emma:interpretation id="interp7" emma:lang="de-DE" emma:confidence="0">
                  <emma:literal>222009</emma:literal>
                </emma:interpretation>
                <emma:interpretation id="interp8" emma:lang="de-DE" emma:confidence="0">
                  <emma:literal>222009</emma:literal>
                </emma:interpretation>
                <emma:interpretation id="interp9" emma:lang="de-DE" emma:confidence="0">
                  <emma:literal>222009</emma:literal>
                </emma:interpretation>
              </emma:one-of>
            </emma:emma>
          </inkml:annotationXML>
          <inkml:trace contextRef="#ctx0" brushRef="#br0" timeOffset="11754.6723">4411 298 10259,'-29'-29'2758,"29"-2"704,-30 3-1153,30-3-706,0 3-1026,0-3-321,0 2-63,30-1-129,-30 30 128,29-29-64,1-1 1,0 30-65,-1 0 64,1 0-192,-1 0 64,1 0 128,0 0 0,-30 30 65,28-30-65,-28 29 64,0 1-63,0 30 63,0-32 0,0 3-63,0 28 255,0-30-191,-28 1 448,-2 29-256,30-30 128,-30 30-257,1-30 1,29 1-193,-30-1 64,30-29-128,0 0 192,0 30-127,0-30 127,30 0 0,-1 0 193,1 0-64,28 29-321,1-29 128,-29 0 0,0 0-128,-1 0-128,1 0-834,-30 0-1539,0 0-3142,0 0-13015</inkml:trace>
          <inkml:trace contextRef="#ctx0" brushRef="#br0" timeOffset="12288.7028">5446 328 7310,'0'-118'4745,"0"59"-2245,-59 28-640,29 2-64,0-1 127,1 30-1089,-30 0-770,29 30 321,0 30 705,1-1-385,-1 29 193,2-29-578,28 0 193,28-29-192,2-1 64,-1 0-129,31-29 129,-31 0 64,30-29-128,1 0 127,-31-30-255,1-30 63,-30 29-63,0 1-450,-30 0-1346,-59 30-2180,60 29-6990</inkml:trace>
          <inkml:trace contextRef="#ctx0" brushRef="#br0" timeOffset="13210.7555">6036 151 6604,'-28'-60'7246,"-2"30"-3783,0 30-1540,-29 0-1345,30 0 127,-31 30 257,31-1-321,-1 30 0,1 0 129,29 1-514,0 29-63,29-60-65,1 30-64,29-59 257,0 0 192,30 0 320,-31-29-320,2-30-128,-60 0 64,0-31 64,0 31-321,-30 0-1282,-28 30-1539,28 29-4425</inkml:trace>
          <inkml:trace contextRef="#ctx0" brushRef="#br0" timeOffset="13787.7886">6628 269 9426,'-30'-31'6027,"0"3"-2821,2-3-1923,-2 31-1,1 0-961,-1 0-193,30 0-128,-30 0-128,30 0 0,0 31-129,0-31 193,30 28 0,29-28 64,-29 0 321,-2-28-193,-28 28 128,0-31-63,30 3-193,-30 28-257,0-31-63,0 31-129,30 31 769,-1 28-256,1 0 642,-30 29-257,0-29 320,0 29 706,0-58 192,-30 29 449,-29-30-384,1-29-642,-31 30-577,30-30-449,0 0 64,29 0-1410,0 0-2822,30 0-9555</inkml:trace>
          <inkml:trace contextRef="#ctx0" brushRef="#br0" timeOffset="6219.3557">2490 210 1218,'-30'0'3270,"30"0"-384,0 0-834,0 0 0,0 0-449,0 0-321,0 0-192,0 0-192,0 0-321,0 0-64,0 0-321,0-31 321,0 31-448,0-28 191,0 28-64,0-31 1,0 31 63,0-29-128,30-1-63,-30 30-65,0 0 128,30-29-128,-30 29 64,0 0-128,29 0 64,-29 0 64,0 0-64,30 0 64,-30 0-128,0 0 128,0 0 0,29 0 0,-29 0 129,30 29-65,-30-29 0,0 30-128,0-1 64,30 2 65,-30-3 63,0 3 0,0-3-63,0 3-1,0-2 0,0 1-64,0-1 129,-30 1-65,30-1-128,-30 30 0,30-30-64,-29 1 64,29-1 192,-30-29-192,30 30 64,-29-30 64,29 29 257,0-29-257,-30 0 321,30 30-256,-30-30-1,1 29-128,29-29-64,-30 31 128,30-31-128,0 0 65,0 0-65,0 0 128,0 0 64,-29 0-128,29 0 0,0 0 0,0 0-64,0 0-64,0 0 64,0 0 0,0 0-64,29 0 192,1 0 1,-1 0-1,1 0 193,0 0-65,29 0-64,-30 0-63,31 28-1,-32-28-128,2 0 0,0 0 128,-1 0-128,-29 0-641,0 31-3206,-29-31-15070</inkml:trace>
          <inkml:trace contextRef="#ctx0" brushRef="#br0" timeOffset="8151.4662">3141 681 13530,'0'0'6091,"0"0"-2820,0 0-1027,0 0-898,0 0-576,0 0-514,0 0-256,0 0 129,0 0-258,0 0-1666,0 0-3207,0 0-9746</inkml:trace>
          <inkml:trace contextRef="#ctx0" brushRef="#br0" timeOffset="10691.6115">3436 238 3013,'-30'0'3912,"30"0"-1027,0 0-512,-29 0-449,29 0-514,0 0 1,0-28-257,0 28-384,0-31-65,0 31-256,0-28-257,0-3-128,29 31 65,-29-29-193,30-1 256,-1 30-256,-29-29 128,30 29 0,-30-30-64,30 30 0,-30 0 0,29 0 0,-29 0 128,0 0-128,30 0 0,-30 0 0,30 30 64,-30-30 1,0 29 63,28 1-192,-28-1 192,0 30 64,0-28-128,0 28 1,0-30 63,-28 1-128,28 29 128,-30-30-128,30 1-64,-30-1 128,30 0 64,0 1-128,-29-30 0,29 29 0,0-29 129,-30 30-1,30-30-64,0 0-64,0 29 192,0-29 65,0 0-129,-30 0-64,30 0 129,0 0-129,0 0-64,0 0 64,0 0-128,0 0 192,0 0 193,30 0 127,29 0-63,-29 0 0,28 0-129,1 0-127,-29 0 63,29 0-128,-29 0-64,-30 30 128,29-30-256,-29 0-1988,0 0-5066</inkml:trace>
        </inkml:traceGroup>
        <inkml:traceGroup>
          <inkml:annotationXML>
            <emma:emma xmlns:emma="http://www.w3.org/2003/04/emma" version="1.0">
              <emma:interpretation id="{2A8A542B-E979-47B4-90B1-B197A460B6C5}" emma:medium="tactile" emma:mode="ink">
                <msink:context xmlns:msink="http://schemas.microsoft.com/ink/2010/main" type="inkWord" rotatedBoundingBox="8281,213 9346,212 9347,921 8282,922"/>
              </emma:interpretation>
              <emma:one-of disjunction-type="recognition" id="oneOf2">
                <emma:interpretation id="interp10" emma:lang="de-DE" emma:confidence="0">
                  <emma:literal>-Tuten</emma:literal>
                </emma:interpretation>
                <emma:interpretation id="interp11" emma:lang="de-DE" emma:confidence="0">
                  <emma:literal>-Tuten</emma:literal>
                </emma:interpretation>
                <emma:interpretation id="interp12" emma:lang="de-DE" emma:confidence="0">
                  <emma:literal>-Tuten</emma:literal>
                </emma:interpretation>
                <emma:interpretation id="interp13" emma:lang="de-DE" emma:confidence="0">
                  <emma:literal>-Tuten</emma:literal>
                </emma:interpretation>
                <emma:interpretation id="interp14" emma:lang="de-DE" emma:confidence="0">
                  <emma:literal>-Tuten</emma:literal>
                </emma:interpretation>
              </emma:one-of>
            </emma:emma>
          </inkml:annotationXML>
          <inkml:trace contextRef="#ctx0" brushRef="#br0" timeOffset="1.44385E6">8253 91 13850,'0'0'4232,"0"-30"-2244,0 30-449,30 0-385,29 0-577,30-29-320,0 29 63,0 0-191,-31 0-65,1 0-192,-59 0-834,0 0-1924,0 0-5129</inkml:trace>
          <inkml:trace contextRef="#ctx0" brushRef="#br0" timeOffset="1.44422E6">8550 299 8849,'-30'0'8784,"30"28"-5449,0 3-1411,0 28-193,0 0-833,0 0-514,0-1-191,0 1-257,0-29-65,0-30-1794,0 0-5644</inkml:trace>
          <inkml:trace contextRef="#ctx0" brushRef="#br0" timeOffset="1.44477E6">8726 505 12952,'0'0'4040,"0"0"-1539,0 0-1219,0 30-448,0-1-385,0 0-193,0 1 257,30-1 65,-30-29-514,30 30 449,-1-30-449,1 0 192,-30 0 65,29-30-193,1 1-128,-30-1 192,0 1-127,30 0 63,-30-1-128,0 30 128,0 0 129,0 30 127,0 28-255,29-28-65,1-1 0,29 1 64,0-30-128,1 0-962,-32-30-3206,-28-29-7438</inkml:trace>
          <inkml:trace contextRef="#ctx0" brushRef="#br0" timeOffset="1.44516E6">9171 299 16992,'-119'-31'5002,"119"90"-3399,0-28-321,59-2-897,29-29-449,-28 30-6284</inkml:trace>
          <inkml:trace contextRef="#ctx0" brushRef="#br0" timeOffset="1.44515E6">9171-27 12119,'0'118'3847,"28"0"-2372,-28 0-128,0-28 1859,30-2-2308,0 0-578,-1-58-320,1-30-2244,-30-30-3271</inkml:trace>
          <inkml:trace contextRef="#ctx0" brushRef="#br0" timeOffset="1.44316E6">7604 358 10644,'0'0'7695,"0"0"-5579,0 0-257,0 0-640,29 0-642,-29 0-449,30 0 0,0 0-2115,-30 0-6093</inkml:trace>
          <inkml:trace contextRef="#ctx0" brushRef="#br0" timeOffset="1.45169E6">10057 564 9105,'0'0'3847,"0"0"-1410,0 0-513,0 0-898,0 0-513,0 0-64,0 0-1,0-29 1,0 29-64,0-30 64,30 1-128,-30 29-65,0-30-192,30 1 64,-30-1-128,28 1 129,-28-30-65,30 28-64,-30 3-193,29-3 386,-29 2-257,30-1 128,-30 30-128,0-29 64,0 29 64,0 0 0,0 0 0,0 0-128,0 0 64,0 0 64,0 0-64,0 0-64,0 0 64,0 0 64,0 0-64,0 0-64,0 0 128,0 0-128,0 0 128,0 0-64,0-30 0,30 30-64,-30 0 64,0 0 64,0 0-128,0 0 128,0 0-64,0 0-64,0 0 192,0 0-64,0 0-192,0 0 128,0 0 0,0 0 0,0 0-64,0 0 64,0 0 0,0 0 64,0 0-128,0 30 128,0-1-64,0 1 0,0 30-64,29-1 128,-29 0-128,30 0 192,-30 0-128,0 0-192,29-30-449,-29 0-1796,0 1-4296</inkml:trace>
          <inkml:trace contextRef="#ctx0" brushRef="#br0" timeOffset="1.45245E6">10618 593 11413,'-30'0'3463,"30"0"-2116,0 0-129,0-29-577,0 0-64,30-1 0,0 1-192,-1-30-257,-29 29-63,30-30 127,-30 32-64,30-31-64,-30 28 193,0 2 63,29-1-127,-29 1-129,0 29 64,0 0 321,0-30-385,0 30 193,0 0-65,0 0 65,30 30 127,-30-1-63,0 1 128,29-1 128,-29 2-257,0 56 1,0-27 0,30 29-385,-30-1 256,30 0-384,-1-58-193,1-1-2437,-30-29-10066</inkml:trace>
          <inkml:trace contextRef="#ctx0" brushRef="#br1" timeOffset="2.06458E6">9731 652 7630,'0'0'3335,"0"0"-3656,0 0-7759</inkml:trace>
          <inkml:trace contextRef="#ctx0" brushRef="#br1" timeOffset="2.06773E6">9791 358 2500,'0'-31'12889,"0"31"-8849,0 0-1475,0 0-1219,0 0-512,0 0-513,0 0-129,0 0-192,-30 0 0,30 0 128,0 0-256,0 0-1539,0 0-3399</inkml:trace>
          <inkml:trace contextRef="#ctx0" brushRef="#br1" timeOffset="2.06844E6">9791 652 10900,'0'-29'8208,"0"29"-5130,0 0-1218,0 0-1027,0 0-833,0 0 64,0 0-384,0 0-3079,29 0-9938</inkml:trace>
        </inkml:traceGroup>
      </inkml:traceGroup>
    </inkml:traceGroup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6:56.798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-356 238 8271,'0'0'6028,"0"0"-3655,0 0-642,0 0-705,0 0-385,0 0 0,0 0-64,0 0 193,9 12-193,-9-12 64,0 11-192,10 0-577,-10-11 384,0 11-127,0-11-129,9 11 0,-9-11 64,0 0-64,0 0 64,0 0 64,0 0 0,0 0 1,10 0 127,-10 0-64,0 0-127,0-11 63,9 11 0,-9-11 64,0 11-256,0 0 193,10 0-129,-10-11 0,0 11 0,0 0-65,9 0 1,-9 0 64,10 11 0,-1 0 64,-9-11-128,9 11 64,-9-11 64,0 0-64,10 0 257,-10 0-129,0-11-64,10 0 65,-10 0 63,0-12-128,0 12-64,0 0-64,0 0 0,0 11-1155,0 0-4680</inkml:trace>
  <inkml:trace contextRef="#ctx0" brushRef="#br0" timeOffset="6791.3884">-574 919 10772,'0'0'4168,"10"0"-2180,-10-11-641,0 11-514,0 0-256,9-12-64,-9 12 129,10-10-1,-10-2 0,9 12-64,1-11 193,-10 11-129,9-11-449,-9 11 193,9-11-385,-9-1-64,0 12 128,10-10-128,0-1 256,-10-1-192,9 1 128,-9 11-63,9-11-1,-9 0-128,10 0 192,-10 11-128,0-11 64,9-1-128,-9 12 192,0-11-128,10 0 64,-10 11 0,0-11-64,9 0 64,-9 11-128,10-11 128,-10-1-64,9 1 0,-9 11 65,0-11-65,10 11 64,-10-11 0,0 0-64,0 11 192,9-11-256,-9 11 128,0-11-128,9-1 256,-9 12-256,0-11 64,10 0 64,-10 11-64,0-11 129,10 11-129,-10-11-64,0-1 256,9 12-256,-9-11 64,0 0 64,9 11-128,-9-11 256,0 11-256,10-11 128,-10 11-64,0-11 64,0 11 129,9-12-65,-9 12 64,10-11 65,-10 11 63,0-11-255,0 11 63,0-11-64,9 11-128,-9-11 256,0 11-384,-9 0-1219,-10 11-3206,9 0-10516</inkml:trace>
  <inkml:trace contextRef="#ctx0" brushRef="#br0" timeOffset="7799.4461">-403 495 11798,'0'0'3270,"0"0"-1410,0 0-642,0 0-512,9 0-65,0-11-192,1 11 449,0 0-321,-1-11 385,0 11-193,-9 0-128,10 0 65,-10-12-578,9 12 64,-9 0-256,10 0 192,-10-11-128,9 11 64,-9 0 65,0 0-1,10-11-64,-10 11 193,0 0-193,0 0 64,9 0-64,-9 0 128,0 0-127,0 0-1,0 0 0,0 0 256,10 11-63,-10-11-1,9 11-63,0 1 127,1-1-255,9 0 127,-19 0-128,10-11-833,-10 11-4874</inkml:trace>
  <inkml:trace contextRef="#ctx0" brushRef="#br0" timeOffset="3766.2154">-602 952 8849,'-19'-11'3783,"9"11"-1539,10-11-1154,-9 11-128,-1 0 0,10 0 192,-9 0 64,0 11 1,-1-11-257,1 11-193,-1-11-64,1 12 65,-1-1-321,1 0-193,9 0-127,-10 0-129,10 12 128,0-12 128,0 0-192,0 11 1,10 0-65,-10-10 64,9 10-128,10-11 64,-9 1 0,-1-2 0,1 2 0,8-12 192,-8 11-192,9-11-64,0 11 128,-10-11 64,20 0-128,-10 0 0,0 0-64,-1 0 256,-8-11-63,9 0-65,-10-1 64,-9 2 64,10-2-127,-1-10 127,1-1-256,-10 1 192,0-11 0,0 10 65,0-10 256,-10 11-1,-9-1-191,1 12-193,-11 0 64,1 11-384,-10 0-1476,19 11-4167</inkml:trace>
  <inkml:trace contextRef="#ctx0" brushRef="#br0" timeOffset="2814.1609">-631 1008 5706,'-9'0'3463,"9"0"-834,-10 0-256,10 0-257,-9 0 705,0 0-1025,-1 0-386,10 11-319,-9 1-450,-1-12-257,10 11 129,0 0-320,-9 0 127,9 0-191,0 1-65,0-2 0,9-10-64,1 12 0,-10-12-64,9 11 64,1-11 128,-1 0-128,0-11 192,1 11-256,-1-12 193,-9 2-65,10-2 64,-10 1-192,0 11 128,0-11-128,0 11 128,0 0-128,0 0 256,0 0-384,0 0 256,0 11-64,0 0 0,10 1 256,-10-2-191,18 2-65,-8-1 128,9-11-128,-10 0 0,-9 0-1026,10-11-5130</inkml:trace>
  <inkml:trace contextRef="#ctx0" brushRef="#br0" timeOffset="10774.6162">193 1455 9297,'0'0'4810,"0"0"-2438,0 0-127,0 11-642,0-11-385,0 11-320,0 0-65,0 0-256,0 0-64,0 1-192,0-1-129,0 11 1,0-11-129,0 1 192,10-1-192,-10 11 1,0-11 127,0 0-256,0 1 192,0-12 64,0 0-127,9 11-1,-9-11 64,0 0-64,0 0 193,0 0 63,0-11-192,0 11-63,9-12 63,-9 1-64,10 0-64,-1 0-64,1 0 64,-1 0 0,1 11 64,9 0-256,-10 11 192,1-11 0,9 11 0,-19 0 0,9 0 64,-9 0 64,0 1 0,-9-1 0,-1-11-63,1 10 448,-1 2 64,1-12-193,-1 11 1,1-11-128,-1 0 384,1 0-128,-1 0-321,1 0-128,-10-11-128,10-1-641,9-9-1732,0 9-4616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10.750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-20-19 3462,'0'0'6669,"0"0"-4040,0 0-705,0 0-1027,0 11 1,10-11 64,-10 0-128,9 11 384,1-11-192,-10 11 64,9-11-320,-9 0-1,10 0-64,-1 11-320,1-11 128,-10 12-321,9-12-127,1 11 255,-1-11-192,0 0 1,1 11 63,-10-11-64,9 11 193,1-11-257,-1 11 128,1-11-63,-10 11-129,9-11 64,0 12 128,1-12 1,0 0 63,-1 11 257,0 0-385,1-11 129,-1 11-65,1 0-256,-1-11 192,10 0 0,-9 11-63,-10-11-65,9 0 64,0 12 128,-9-12-64,10 0-64,0 11 1,-1-11-1,0 11 128,1-11-128,-1 11 0,10-11 193,-9 11-257,-1-11 0,0 11-64,1-11 256,-1 12-256,1-1 64,-1-11 128,-9 0-128,10 11 0,-1-11 128,1 0-63,-10 11 63,0-11-256,9 0 256,-9 11-128,10-11-64,-10 0 64,9 0 192,0 11-256,-9-11 128,10 0-64,-10 12 0,0-12-64,9 0 128,1 11-64,-10-11-64,9 0 128,-9 0 64,10 0-192,-10 0 385,0 0-65,0 0-576,-10 0-963,1 0-1666,-1 0-4554</inkml:trace>
  <inkml:trace contextRef="#ctx0" brushRef="#br0" timeOffset="1400.08">9 92 8464,'0'0'5579,"-10"0"-2245,10 0-705,0 0-962,0 0-256,0 0 0,0 0-385,-9-11-193,9 11-192,0-11-128,0 0-128,-10 11-192,10-11 63,0 0 65,0 11-257,0-12 128,0 1-128,0 0 64,0 11 65,0-11-65,0 11 0,0 0-192,-9 0 64,9-11 0,0 11 193,0 0-193,0 0-129,0 0 129,0 0-64,0 0 192,0 0-128,0 0 0,0 0 193,0-11-193,0 11 0,0 0 128,0 0-128,0 0-64,0 0 64,0 0 64,0 0-64,0 0 0,0 0 0,0 0 0,0 0 0,0 0-128,0 0 128,0 0-193,0 0 258,9 11-258,10-11 386,10 0-193,-1 11 64,0-11-64,-9 0 0,10 11 192,-20-11-256,0 11-64,-9-11-1668,0 11-5706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17.045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-11 355 15004,'0'0'4040,"0"0"-1283,-9 0-769,9 0-705,0 0-770,0 0-129,0 0-319,0-11 191,9 0 65,0 11 192,-9-22-129,10 11-63,-1-1-129,1 1-127,-10-11 63,10 11-128,-1-1 0,-9 2 192,10-2-256,-1 1 64,-9 0 0,10 1 0,-10-1 0,9-1 64,-9 1-128,9 0 256,-9 0-256,10 0 128,-10 11 0,0-12 1,0 2-130,10 10 1,-10-12 64,0 1 0,9 0-64,-9 11 64,0-11 193,10 11-258,-10-11 65,0 11 65,0 0-130,9-11 130,-9 11-194,0 0 258,0-12-129,0 12-65,0 0 194,0 0-129,0 0 0,0 0 0,0 0 0,0 0 0,0 0 0,0 0 64,0-11-64,0 11-64,0 0 128,0 0-64,0 0-64,0 0 256,0 0-256,0 0 192,0 0 0,0 0-63,0 0-130,0 0 65,0 0-128,0 0 192,0 11-128,0-11-64,0 12 192,0-1 64,0 0-128,10-11-192,-10 11 256,0 0-128,9 0 64,1 1 64,-10-2-128,9 2 192,-9-1-64,0 0-64,10 0-64,-10 0 128,9 1-64,1-1 0,-10-11 129,9 10-194,-9 1 65,0 0 65,10-11-130,-10 12 130,9-2-65,-9-10 64,0 12-64,10-1 64,-10 0-64,9 0-128,-9-11 192,10 11-64,-10-11 64,0 12-128,0-12 64,0 0 64,9 0-64,-9 11 64,0-11-64,0 0 64,0 0-64,10 11 0,-10-11 0,0 0 0,9 0-64,-9 11 64,0-11 0,0 0 64,10 0 64,-10 0-128,0 0-128,0 0 128,0 0 128,0 0-128,0 0-64,0 0 128,0 0 65,0 0-129,0 0 256,0 0-192,0 0 129,0 0-193,0 0 128,0 0 0,0 0-128,0 0 0,-10 0 0,10 0 0,-9 0 0,9 0 0,-10 0 0,1 0-64,9 0 192,-10 11-128,1-11 0,-1 0 64,1 0-128,9 0 64,-10 0 0,1 0 0,-1 0 0,10 0 0,-9 0 64,-1 0-64,10 0-64,-9 0 128,-1 0 65,10 0-129,-9 0 0,-1 0 0,10 0 128,-9 0-192,9 0 128,-10 0-128,10 11 64,-9-11 0,9 0 192,-10 0-128,10 0 64,-10 0-63,10 0-1,-9 0 128,9 0-256,-9 0 64,9 0 128,-10 0 65,10 0-258,-9 0 194,9 0-129,0 0 128,-10 0 0,10 0 65,0 0-129,-9 0 128,9 0 65,-10 0-257,10 0 0,0 0 0,-10 0 0,10 0 0,0 0 0,-9 0 0,9 0 0,0 0-706,0 0-1153,0 0-1476,0 0-4680,0 0-10836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21.045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-12-544 4232,'-9'0'4168,"9"0"-898,0 0-897,0 0-770,0 0-193,0 0-191,0 0-322,0 0-191,0 0-578,0 0-192,0 0 384,0 0 386,9 0 63,-9 0-127,10 0-450,-10 0 385,9 0-449,1 0 65,-10 0-65,9 0 128,1 0-127,-1 0 63,10 0-64,-9 0 321,-1 0-64,0 0-193,1 0-128,-1 0 129,1 0-65,-1 0 0,10 0-128,-9-11-64,-1 11 128,1 0 0,-10 0-64,9 0 193,1 0-129,-1 0-64,0 0 64,1-11 0,-10 11-64,9 0 64,1 0-128,-10 0 192,9 0-64,1 0 65,-10 0-1,9-11-128,1 11-64,-10 0 256,9 0-128,-9 0 129,10 0 63,-10 0-128,9 0-192,1 0 257,-1 0-65,-9 0 0,9 0 0,-9 0 257,10 0-321,-10 0 257,0 0-257,0 0-449,0 0-1987,-10 0-6477</inkml:trace>
  <inkml:trace contextRef="#ctx0" brushRef="#br0" timeOffset="-1241.071">-31-544 5193,'0'0'6862,"0"-11"-4618,0 11-641,0-11-320,10 0-1,-10-1 193,9 1-385,1 0 0,-10 0-320,9 0-129,1-11-385,-10 0-63,9 10-65,1-10 0,-1 0-192,-9 11 64,10-1 0,-1-10 0,1 11 64,-10 0 64,9 0-192,0-1 257,-9 1-65,0 0-64,0 0-128,10 11 128,-10-11-64,0 11-64,0-11 128,9 0-128,-9 11 64,0-12 128,0 12 64,0 0-127,0 0-1,0 0-64,0-11 64,0 11 0,10-11-128,-10 11 192,0 0 449,0 0-192,0 0-193,0 0-63,0 0 63,0 0-256,0 0 128,0 0-128,0 0 64,0-11 192,0 11-128,0 0 0,0 0 65,0 0-65,0 0 0,0 0 64,0 0-128,0 0 0,0 0 0,0 0 0,0 0 0,0 11 0,0-11-64,0 11 64,0 0 192,9 1-192,-9-12 0,10 11 0,-10 11 0,9-11 0,-9-11-64,10 22 128,-1-10-64,-9-1 0,10 0 0,-10 0 65,9 0-65,-9 0 0,10 1 0,-10-1 64,9 0-64,-9 0-64,9-11 64,-9 11 0,10 0 128,-10 1-128,9-12 0,-9 11 64,10 0-64,-10-11-64,9 11 128,-9 0-64,10-11 0,-1 11 0,1 0 128,-1 0-64,1 0 65,-1-11-129,-9 12 128,10-1 192,-1-11-256,-9 0 65,0 0-65,0 0 64,0 0-64,0 0 0,0 0-961,0 0-1732,0 0-5259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6:55.452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199 11 2821,'-19'0'4937,"19"0"-1987,-9-11-641,0 11-322,-1 0-448,0 0-128,1 0 0,0 0-257,-1 0-128,-9 11-321,10-11-63,0 11-1,-1-11-257,1 11-127,-1-11-129,1 11 0,0 0 257,-1-11-192,10 12 63,-9-1 1,9 0-129,0 0 0,-10 0-64,10-11-128,0 11 64,0 0 64,0 0-128,0 0 64,0 1 0,10-2 64,-1-10-128,1 12 64,-1-1 64,0-1 64,1 2-192,-1-1 128,10 0 1,-10-11-1,10 0-64,-9 11 0,8-11 64,2 0 0,7 0-128,-7 0 192,-2 0-128,1 0 192,-9 0-63,8-11-193,-8 0 256,-1 11-192,1-11 128,-1-1-64,0 2 0,1-13 65,-1 13-193,-9-2 256,10-10-128,-10 11 128,0-11 129,0 11 0,0 0-129,0-12 193,-10 12-193,-9 0 0,1 0 1,-20 0-257,9 11 0,2 0-578,-2 0-768,20 0-3207,0 0-14235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24.069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100 22 11029,'0'-11'3206,"0"11"-962,-10 0-384,10 0-193,0-11-577,0 11-128,-9 0-64,9 0-65,0 0-256,-9 0 65,-1 0-65,10 0-193,-9 0 1,-1 11-64,1 0-65,0 0 65,-1 0-129,1 0 129,9 0-257,0 0 0,0 1 0,0-2 65,0 13 63,9-12-128,10-11 128,0 11-128,0-11 1,-1 0-707,1 0-2115,-9 0-5515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24.845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192 55 7438,'-19'-22'6092,"10"11"-3463,-1 0-834,10 11-641,-9-12-128,0 12 64,-1 0-128,1 0 64,-1 12-64,-8-1-193,-1 0-256,9 0-320,-9 11 127,10-10-191,-1 10-129,1 0 64,9 0 0,-10 1-64,10-1-64,0 12 128,10-12-128,9 0 128,0 1-128,9-1 128,0-10-128,1-12 64,-1 0 64,-9 0-64,9-12 0,1 1 128,-11-11-192,1-12 256,-9 12-63,-1-12-65,0 1 64,-9-12 64,-9 12-63,-10-1-65,-18 12 128,-1 22-384,0 0-514,19 0-2628,0 11-7054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26.342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-2 210 11221,'0'0'4168,"0"0"-1539,0 0-962,0 0-384,0 0-257,0-11-193,0 11-191,0-11 63,9 11-192,1-11-257,-1-1-191,1 1 255,-10 0-127,9 0-65,1 11 0,-1-11 0,1-1 1,-1 1 63,0 0-192,1-11 0,9 11-64,-10-1 256,1 1-256,-1 0 128,1 0-256,-1 0 320,1-1-64,-1 1-128,-9 11 128,9-11-64,1 0 128,-1 0-192,-9 0 128,10 0-128,-10-1 64,10 12 0,-1-10 64,-9-2-128,9 1 128,-9 0-128,10 0 64,-1-1 64,-9 12-64,10-10-64,-10-2 257,9 1-257,-9 11 128,10-11-257,-10 0 257,9-1-64,0 12-64,-9-11 128,10 0 65,-10 0-193,9 11 128,-9-11 0,10 0 64,-10 11-64,9-12 64,1 1 1,-10 0-65,9 11 192,1-11 1,-10 0 63,9 0-127,-9 11-65,10-12 64,-10 12-128,9-11 65,-9 0-65,10 0 64,-1 11-64,-9-11 64,0 11-63,9-11-1,-9 11 128,0-12-384,0 12-1732,-9 0-3847,0 12-12504</inkml:trace>
  <inkml:trace contextRef="#ctx0" brushRef="#br0" timeOffset="-17529.0026">565-672 10323,'0'0'3976,"0"0"-1603,-9 0-899,9-11-576,-10 11-385,1 0 64,0 11 193,-1-11 192,1 11-65,9 0-320,-10 0 257,1-11-257,-1 11-192,10 1 128,-9-1-385,9 0 64,-9 0-63,9 0-65,0 1 64,0-1 64,0 11-256,0-11 64,0 0 64,0 1 65,0-1-193,0 0 128,0 0-64,0 0-64,9 0 64,0 0 0,1 1 64,-10-1-128,9 0 192,1 0-64,-10-11-128,9 11 192,-9 0-64,0 1 0,10-12 0,-1 11 65,0-11-129,1 0 128,-1 11-192,-9-11 64,10 0 128,-1 0 0,1 0 65,-1 0-129,10 0-64,-9-11 128,9 0-64,-1-1 0,1 1 129,0 0-193,-9 0 128,8 0-128,2 0 64,-11-1 64,0 1 0,10-11 321,-19 11-128,10-11 128,-10-1-64,0-10-1,0 10-63,0 1 0,-10 0-129,-9-1 321,1 1-321,-20 11-256,9 0-192,-8 11-834,8 0-2117,10 0-10579</inkml:trace>
  <inkml:trace contextRef="#ctx0" brushRef="#br0" timeOffset="808.0461">367-360 10708,'0'0'4104,"0"0"-1475,0-11-1026,0 11-769,0 0 63,9 0-448,10-11-128,-9 11 192,9-11-128,-10 11-1,0-11-127,11 0-1,-20-1 193,9 12-64,-9 0 64,0-11-64,9 11-129,-9 0-256,0 0 128,0 0 193,0 11-129,0-11 65,0 23 63,10-12 1,-10 0-193,0 11 1,0-10-194,0-1-3461,0-11-16288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31.805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1 446 9874,'0'0'5772,"0"0"-2759,0 0-1281,0 0-963,0-12 129,0 1-129,9-1 129,0 1-321,1 0 0,-10-12-320,9 11 63,1-10-191,0 10-1,-1-11 0,-9 12-192,9-12 128,1 11-64,-1 1-64,1-11 128,-10 10-192,9 1 128,1 0 64,-10-1-64,9 1 128,-9 11-256,0-12 256,0 1-128,10-1 64,-10 1-64,0 0 0,9 11 0,-9-12 0,0 1 0,0 11 0,0-12 129,0 12-129,10-11-64,-10 11 64,0 0-65,0-12 65,0 12-64,0-11 128,9 11-128,-9-11 193,0 11-129,0 0 192,0-12-64,0 12-192,0 0 192,0 0-128,0 0 0,0 0 64,0 0 65,0-11-1,0 11 193,0 0-1,0 0-127,0 0-193,0 0 192,0 0-384,0 0 192,0 0 0,0 0 0,0 0 128,0 0 64,0 11 65,0-11-129,0 0-128,10 0 64,-10 0 0,0 0 64,0 0-192,9 12 64,-9-12 193,0 11-65,10-11-128,-10 11-64,0 1 256,9-1-256,-9 1 128,0-12 64,10 11-128,-10 1 0,9-1 64,-9 0 1,9 1-130,-9-12 258,10 11-193,-10 1 128,10-1-128,-10 1 128,9-1-128,-9 0-192,9 1 320,-9-12-128,0 11 0,10 0 128,-10 0-63,9 1-65,1-1 0,-10-11 128,9 12 0,1-1 0,-1 1-192,-9-1 128,10-11-64,-10 12 129,9-1-129,1 0 0,-10 1 0,9-12-65,-9 11 65,10-11 65,-10 12-130,9-12 65,-9 0 0,0 11 0,10-11 65,-10 0-65,0 0 0,0 11 128,0-11-192,0 0 128,0 0 0,0 0 192,0 0-63,0 0-129,0 0 192,0 0-127,0 0 63,0 0-192,0 0-64,0 0 256,0 0-192,-10 0 0,1 0 0,9 0 0,-10 0-64,1 0 128,-1 0-128,1 0 64,-1 0 0,1 0 64,-10-11-128,9 11 64,1 0 64,-10 0-64,10 0-64,-1 0 64,0 0 0,1 0 0,0 0 0,-1 0 64,1 0-64,-1 0 0,1 0 0,-1 0-64,1 0 64,-1 11 0,10-11 0,-9 0 0,-1 0 0,1 0 128,-1 0-63,1 0-1,-1 0 0,10 0-64,-9 0 128,-1 0-128,1 0-64,9 0 128,-9 0-128,9 0 256,-10 0-63,10 0-65,-10 12 128,1-12-128,9 0 129,-10 0-193,1 0 0,9 0 0,0 0 0,-9 0 0,9 0 0,0 0 0,0 0-193,0 0-1153,9-12-2245,10 1-5130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33.948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0-20 9682,'0'0'3078,"0"0"-898,0 0-1154,0 0-385,0 0 321,0 0 257,0 0-65,9 0 0,-9 0-256,10 11-321,-10-11 64,10 0 64,-10 0-256,9 12-64,-9-12-64,9 10-257,-9-10 128,10 12-64,-1-12 1,-9 11 127,10-11-128,-1 11 65,-9-11-1,9 11-64,-9 0-63,10-11 127,-1 12-64,1-1 321,9 0-192,-10 0 63,10 0-127,-9 0-65,-1 0 0,10 1 0,-10-1 65,1 0-193,-1-11 64,1 11 64,-1 0 128,10-11 1,-10 11 192,1 1-64,-1-12-193,10 11-64,-9 0 0,9 0 1,-1 0 63,1-11-256,0 11 256,0 1-63,0-12-129,0 10 0,-10 1-65,10-11 258,-9 12-129,8-1 128,1 0-63,-9-11-65,9 11 128,-1 0-128,2-11 129,-2 11-129,-8-11-64,-1 12 0,1-12 64,-1 10 64,1-10 0,-1 12-128,0-12-64,1 11 257,-10-11-193,9 0 0,-9 0-193,0 0-1795,0-11-1090,-9 11-3142</inkml:trace>
  <inkml:trace contextRef="#ctx0" brushRef="#br0" timeOffset="1209.0692">38 81 7630,'0'0'5002,"0"0"-1475,0 0-962,-9 0-706,9 0-384,0 0-128,0 0-257,0 0-449,0 0-128,0-12 0,0 12-64,0-11 64,0 11-321,-10-11 129,10 0-193,0 0-64,0-1-64,0 12 192,0-10-127,-10 10-1,10-12-128,0 12 192,0 0 0,0-11 64,0 11-256,0 0 257,0-11-258,0 11 65,0 0 65,0 0 63,0 0 0,0 0 0,0 0 129,0 0-321,0 0 256,0 0-192,0 0-192,0 0-65,0 0 321,0 0-64,10 0 129,0 11-65,8-11 64,1 11-64,0-11 193,0 12-322,9-12 194,-9 10-1,0 2-64,-9-12 64,-10 11-1090,0 0-3334,0-11-16159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34:47.214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0-1 19685,'30'0'3912,"-30"0"-1475,0 0-1027,0 0-961,0 0-641,0 0-2630,30 0-5129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38.573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153 45 1154,'0'-11'8143,"0"-1"-3397,0 12-1733,0 0-1538,-10 0-449,10 0-64,-9 0-128,0 0 192,-10 12-129,9-12 1,-9 11-64,10 11-193,-10-11-192,9 11-257,1 1 193,0-1-257,-1 0 64,10 1-127,0-13-1,0 13-128,0 10 64,0-11 64,10 0-257,8 1 386,2-1-193,-2-11-64,11 0 128,-1-11-128,-9 0 128,9 0-128,-9-22 64,9 0 192,1-1-128,-11 1 64,-8-11 514,-1-12 191,-9 12-384,0-11-193,-19 10-127,1-10-65,-1 21 0,-10 12 0,1 0-577,0 11-962,9 11-2372,0 12-18147</inkml:trace>
  <inkml:trace contextRef="#ctx0" brushRef="#br0" timeOffset="-832.0475">96 123 12504,'0'0'4168,"0"0"-962,0 0-1154,0 0-898,0 0-192,0 0 128,0 11-257,0-11-320,0 11-256,0 11-65,10-11 257,-10 1-256,0-2-65,9 13 0,-9-12 0,10 0 65,-10 0-257,9-11 192,-9 0 128,0 0 65,0 0-65,0 0 1,9 0-1,-9-11 1,0 11-1,10-11 1,-10 0-129,9 0-64,-9-11 257,10 10-65,-1 1-192,0-11 257,1 0-129,-10 10 65,9-10-65,-9 11 65,0 0-193,0 11-449,0 0-2180,0 0-3398,0 11-17442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51.766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126-909 1795,'19'-23'2180,"-19"23"193,0 0 1153,0 0-2756,0 11-385,-9 1 256,-1-2 64,10 2-641,-9-1 193,9 0-129,0-11-128,0 0-128,0 0 192,0 0 0,9 0-64,1-11 0,9 0 128,-10-1-128,1 2-256,-10 10 256,0 0 1154,0 0-64,-10 10-577,1 2 577,-1 10-577,1-11-384,-1 0-194,10 0 1,0-11 64,10 0 0,-1 0-256,10-11 63,0 0 193,0-11-64,-9 11 64,-1-1 0,0 2-64,-9 10 385,0 0 192,-9 10 64,-10 13-128,10-1-64,-1-11-385,1 0-129,9 1 193,0-12-192,9 0-192,1 0 127,9-12-320,-10-10 257,10 11 256,-9 0 64,-1-12-257,0 23 322,1-10-193,-10 10 897,0 0-256,-19 22-320,10-11 256,-1 11-513,0-11-64,10 0-65,0-11 1,0 0 0,20-11-513,-2 0-449,1-11 705,0 11 577,9-11-128,1-1-192,-19 23 128,-1-11 0,-9 11 257,-9 11 63,-1 12-127,-19-13 191,11 13-191,8-12-65,1 0-192,9-11-193,9 0 193,10 0-834,9-22-63,-8-1 640,8 13 321,-9-13-128,0 12 192,-10 0-128,-9 11 192,0 0 706,0 0 192,-19 22-257,0-11 65,0 1-514,10-2-192,9 2-448,0-12 256,9 0-257,10-12-641,10 2-384,-1-13 1346,-9 12-129,-10 0 65,1 0 64,-10 11 962,0 11 0,-10 0-385,-9 0-64,0 12-256,1-13 63,8 2-384,10-12-321,10 0-64,18 0-1346,0-22 833,1 10 64,-1-10 321,-9 11 577,-10 0 0,1 11 449,-10 0 1539,-10 0-513,-8 11-513,-1 11 0,-10 1-321,10-13-449,10 2-256,9-1-192,19-22-257,9-1-1283,10-10-512,-10 11 897,1-11 1090,-10 11 385,-10 0 193,1 11 1474,-10 0 449,-19 0-961,0 22-1,0 0-128,0-11-577,9 1-449,10-2-256,0-10 192,19 0-769,19-22-1412,-9 0 129,-1 0 1411,1 11 705,-11 0-128,-18-1 770,0 12 1666,0 0-961,-18 12-513,-11-1-193,10 11-385,10-11-320,9-11-2372,9 0-8401</inkml:trace>
  <inkml:trace contextRef="#ctx0" brushRef="#br0" timeOffset="2607.1491">628-1066 577,'0'0'1795,"9"-11"193,-9 11 833,0 0-384,0 0-1090,0 0-578,0 0-705,0 0-64,0 0 0,0 0 128,0 0-128,0 0 65,10 0-1,-10-11 64,0 11-64,0 0 385,9 0 64,-9 0-128,0 0-129,0 0 65,0 0 384,0 0 129,0 0-65,0 11-320,-9 0-192,9-11-322,0 11 130,0-11-194,0 0-384,9 0 257,1 0-129,-1-11-64,0 11 449,-9 0 64,0 0 65,0 0 191,0 0 321,-9 0-128,0 11 0,9 1-192,-10-1-321,10-11 64,0 11-192,10-11-513,-1 0-1,10-11-961,0 0 257,-9-1 705,8 1 705,-8 11 64,-10 0 834,0 0 1346,-10 0-1218,1 23 385,-10-12-577,0 11-385,9 1-449,10-12-128,0-11-129,10 0-1025,-1 0-1283,20-11-1090,-10-1 642,-10 1 2500,10 0 321,-19 0 512,10 11 835,-10 0 1474,0 0-513,-10 22-1090,1-11 257,-1 12-578,1-12-576,-1 0-65,10 0-64,0-11-898,10 0-1474,-1 0-2052,10-11 833,0-11 2886,0 11 2949,0 11-1987,0-12-129,-19 12 2758,0 12-129,-10-1-577,-9 11-897,0 0-449,1-11-321,8 11-321,10-22-320,0 12-192,0-12-706,19-12-834,-10 2-1025,10-13 641,0 12 1987,-9 0 1,-1 0 384,-9 11 129,0 0 1603,0 0-193,-19 22 64,0 0-256,0 0-897,1 1-386,8-12-128,1 0-128,9 0-256,0-11-65,19-11-961,-10 0-706,10 0 513,-10 0 962,1-1 513,-1 2 0,-9-2 193,0 12 576,-9 0-64,-1 22 1091,-9-10-193,1 10-705,-1 0-514,9-11-127,1 1 320,9-12-769,0 0 128,0 0-129,9-12-448,-9 1-129,10 0 514,-10 0-193,9 11 128,-9-11-448,0 0-193,0-1-64,0 12 770,0 0 256,-9 0 192,-1 12 513,1-1 321,-10 0-256,10-11-514,9 0 1,0 0-193,0 0-256,0 0-642,9-11-513,0-12 193,1 13 769,-10-2 321,0 1 64,0 0-128,0 0 192,0 0-64,0 11-64,0 0 128,-10 0 0,1 0 513,0 22 962,-1-11-64,0 0-577,1 1-513,-1-2-257,10-10-128,0 12-64,0-12-129,19 0-576,-9-12-578,9 2 578,0-2 256,-10 1 321,1 0 192,-10 11 192,0 0 385,0 0 1218,0 22-640,-10 0 255,10 12-640,-9-12-450,-1 1-127,10-12-257,0 0 0,0-11-193,10 0-705,-1-11-641,1-12 449,-1 12 513,-9 0 512,0 0 129,0 11-64,0 0 257,0 0-386,0 11 386,0 0 127,-9 0 386,9 12 63,-10-12 193,10 0-513,0-11-321,0 0-128,0 0-1026,0 0-3078,0-22-12568</inkml:trace>
  <inkml:trace contextRef="#ctx0" brushRef="#br0" timeOffset="17045.9749">1507-921 3270,'-10'-11'5386,"10"11"-2116,-9 0-897,-1 0-129,10 0-512,-9 0-322,-1 0-127,1 11 128,-1-11-385,1 12-449,0-2-385,9 2 129,-10 10-193,10-11-64,0 0-64,0 0-257,10 1 129,-1-12 0,0 0 256,10 0 65,0-12-65,-9 1-385,-1 0 1,10 0 63,-19 0 193,9-12 65,1 13-1,-10-2-64,0 1 128,0 11 0,0 0 0,0 0-63,0 0 127,0 0-64,0 11 0,0 11-63,0 1-65,10-12 64,-1 0-64,0 0 0,1-11-64,-1 0-1604,10-11-3269</inkml:trace>
  <inkml:trace contextRef="#ctx0" brushRef="#br0" timeOffset="17927.0253">1507-1032 7566,'0'-11'4873,"-10"11"-1987,1 0-1026,-1 0-578,1 0-384,-10 0 512,9 11 1,-8 0-257,8 0-384,-9 0-578,10 12 129,-1-12-321,1 11 64,9 0-64,0-10-64,0 10 128,0 0-128,0 0-129,9 1 193,1-12 65,-1 11-194,10 1 129,0-12 64,0 0-64,9-11-128,-9 0 192,0 0-64,0-11-64,0 0 257,0-1-193,-10 1 0,10 0 192,-9 0-256,-1 0 128,0-1 0,10-10 0,-9 0-128,0-1 256,-10-10-63,9 11 191,-9-11 257,0-1-128,0 12 128,0-12-320,-19 23-1,0-11-127,-9 22 127,-20 0-448,10 10-257,1 13-1218,8 11-4617</inkml:trace>
  <inkml:trace contextRef="#ctx0" brushRef="#br0" timeOffset="19494.1149">2046-1043 10323,'0'0'3720,"0"0"-1220,0 0-448,0 11-833,0 0-514,0 0 0,9 0-320,-9 1-128,0-1-193,10 0 64,-10 0 193,0 0-257,9 0-64,-9-11 128,0 0 128,0 0 129,0 0 256,10-11-256,-10 0-257,9 0-128,-9 0 129,9 11-129,1-11-193,-1 11 129,1 0 192,-1 0-64,1 0 321,-1 22-449,-9-11 192,10 11 65,-10 1-65,0-13 257,0 2-129,0-1 257,-10 0 64,1-11 321,-10 0-129,0 0-191,9 0-322,-8-11-192,8 0-64,1 11 0,-1-12-128,10 12-834,0-10-2244,10 10-3783</inkml:trace>
  <inkml:trace contextRef="#ctx0" brushRef="#br0" timeOffset="9606.5494">2084-1892 8464,'0'0'6540,"0"0"-2949,0 0-769,0 0-1540,0 0-512,0 0-193,0 0-257,0 11 65,0-11 128,0 11-64,0 0-128,0-11 63,9 12 129,-9-1-192,10 0-129,-10 0 65,0 0-65,0 0-64,9 1 1,-9-1-129,0-11-64,0 11 192,10-11-128,-10 0 256,0 0-128,0 0 1,0 0-129,0 0 128,0 0-128,0 0 64,0 0 128,0 0-127,0 0 63,0 0 128,9 0-320,-9-11 257,10 0-193,-10-1-65,9 12 130,-9-11-258,0 0 257,10 11-64,-10 0 0,0 0-128,9 0-64,-9 0 384,9 11-128,1 0 0,-1 1-128,1-1 64,-10 0 0,10-11 0,-10 11 64,9-11-64,-9 0 0,9 0 129,1-11 63,-1 0 129,-9-12-129,10 12-64,-10-11 0,9 0 65,-9 10-65,0-10 0,0 11-192,-9 0-449,9 11-1154,0 0-3719,-10 0-16416</inkml:trace>
  <inkml:trace contextRef="#ctx0" brushRef="#br0" timeOffset="43784.5043">1914-1680 705,'-10'0'5514,"1"11"-704,9-11-771,-10 0-1409,10 11-707,0-11-320,0 0-641,0 0-449,0 0 64,0 0 129,0 0-258,10 0 130,-1-11-322,1 11-64,-1 0-127,10-11 127,-10 11-256,1-11 64,-1 11 192,-9-11 1,10 11-1,-10 0-128,10 0 64,-1 0 65,-9 0-65,0 0-192,9-12 192,-9 12-128,0 0 321,0 0-65,0 0-128,0 0-63,0 0-1,0 0-64,0 0 128,10 0 0,-10 0 0,0 0 1,0 0-65,0 0 64,9 0 0,-9 0-128,0 0 0,0 0 0,0 0 64,0 0-64,10-11 0,-10 11 0,0 0 64,0 0 65,0 0 127,0 0-63,0 0-129,0 0-64,0 0 64,0 0-64,0 11-64,0 1 192,0 10 64,0 0-192,0 1-64,-10-1-64,10-11-1732,0 0-6989</inkml:trace>
  <inkml:trace contextRef="#ctx0" brushRef="#br0" timeOffset="11126.6364">2169-1970 7566,'0'-11'3655,"0"11"-1090,0 0-449,-9 0-641,9 0 0,-10 0-578,1 0 194,-1 0-322,1 0-192,-10 0 257,9 0-514,-9 11 450,10 0-193,-10-11-192,10 11-129,-1 0-128,1 0 1,-1 1-65,1-1 64,9 0 193,-10 0-193,1 0-192,9 0 64,0 1 128,-10-1-128,10 0 0,0 0 128,0 0-128,0 0 0,0 1 0,10-1 0,-10 0 129,9 0-258,1 0 129,-1 0 129,-9 0-65,10 1-64,9-1-64,-10 0 64,1 0 64,8 0-64,-8 0-64,9-11 128,-10 12-128,10-12 64,-9 11 64,-1-11-128,10 0 256,-10 0-256,10 0 320,-9 0-192,9 0-64,-10 0 65,1 0-1,-1-11-128,1 11 320,-1 0-64,10-12-127,-10 12-65,1-11 64,9 0-128,-10 11 256,1-11-128,-1 0 128,1 0 65,-1-1-129,1 1-64,-1-11 257,1 11-257,-10-11 128,9-1-192,-9 12 64,0-11 65,0-1-1,-9 1 257,-1 0 192,1 11-128,-20-12-193,1 12-128,-10 0 1,0 0-258,-19 11 1,20 0-1090,-1 11-578,19-11-2885,9 11-15838</inkml:trace>
  <inkml:trace contextRef="#ctx0" brushRef="#br0" timeOffset="52039.9765">2595-1758 1538,'0'0'3271,"9"0"191,-9 0 1,0 0-64,0 0-65,0 0-1218,0 0-641,-9 0-449,9 11-128,0-11-257,-10 0 0,10 0-192,-9 0-128,-1 0 192,1 0-257,-1 0 1,10 0-129,-9 0 64,0 0-256,-1 0 64,1 11 128,-1-11-128,1 0 257,-1 0-257,10 0 128,-9 0-128,-1 0 0,10 0 192,-9 0-192,9 0 65,0 0 127,0 0-64,0 0-192,0 0 256,-10 0-192,10 0 0,0 0-192,0 0 192,0 0-64,0 0-64,0 0 128,0 0-129,0 0 1,0 0 128,0 0 0,10 11 128,-1 0-192,1 1 257,-1-1-65,10 11-64,-9 0 64,9 1 0,-1-1 65,-8 0-65,-1 1-64,-9-12-384,0 0-2502,0-11-8079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7:48.525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-3 278 9233,'0'0'5130,"-9"0"-3078,9 0-385,0 0-448,0 0-1,9 0-128,1 0 0,-10 0-256,10 0 256,-1 0-321,0 0-256,1 0-64,-1 0-192,1 0-65,-1-11-64,10 11 193,0 0-193,-9 0 257,9-11-193,-10 11 65,1 0-193,9 0 0,-10 0 128,0 0-63,11 0-65,-2-11 0,-8 11 0,-1 0 64,10 0-128,-9 0 128,-10-11 1,9 11-1,1 0-64,-1 0 64,1 0-128,-1 0 0,1-11-64,-1 11 257,1 0-258,-1 0 258,0 0-193,-9-12 64,10 12 64,-1 0-128,-9 0 128,10 0-128,0 0 129,8 0-129,-8 0 192,9 0-192,-10 0-64,1 0 256,-1 0-192,1 0 0,-10 0 0,9 0 129,1 0-129,-10 0 0,9 0 0,1 0 128,-10 0-192,0-10 64,0 10 128,0 0-64,0 0 64,0 0-128,0 0 64,0 0-64,0 0 65,0 0 63,0 0 0,0 0 0,0 0 1,0 0-65,0 0 64,0 0-64,0 0-64,0 0 0,0 0-64,0 0 128,0 0-128,0-12 64,0 12 0,-10-11 64,10 11-64,0-11 0,-9 0-64,9 0 128,-10-1-128,10 2 64,0 10 0,-9-12 0,9 1-64,0 0 0,0 0 128,0 0-128,0 0 128,0 0-64,-10 11-64,10-12-65,0 1 322,0 11-257,0-11 64,0 11 64,0 0-64,0 0-64,0 0 128,0-11-257,0 11 386,0 0-321,0 0 256,0 0-256,0 0 192,0 0-128,0 0-1,0 0 258,0 0-193,0 0 0,0 0-193,0 0 258,0 0-65,0 0 0,0 11 0,0-11 128,0 11-192,10-11 128,-10 11-64,9-11-64,1 12 256,-10-1-192,9-11 0,1 11 128,-1 0-192,1-11 128,-10 11-128,9 0 257,0-11-193,1 11 0,-10 1 0,9-12 0,1 10 128,0-10-128,-1 12 64,0-12-192,1 11 384,-1-11-63,1 11-193,-1-11 0,1 11 0,9 0 0,-10-11 0,10 12 0,-9-2 0,9 2 0,-10-12 0,0 11 0,1 0 0,-10-11 0,9 0 0,1 11 0,-10-11 0,10 0 0,-10 11 0,9-11 0,0 0 0,-9 0 0,10 11 0,-1-11 0,-9 0 0,10 0 0,-10 0 0,9 0 0,-9 0 0,0 0 0,0 0 0,0 11 0,0-11 0,0 0 0,0 0 0,0 0 0,0 0 0,0 0 0,0 0 0,0 0 0,0 0 0,-9 0 0,9 0 0,-10 0 0,1 0 0,9 0 0,-10 11 0,1-11 0,0 11 0,-1 0 0,0 0 0,1 1 0,-10-2 0,10 2 0,-1-1 0,-9 0 0,10 0 0,-1 0 0,10-11 0,-9 11 0,-1 0 0,10-11 0,-9 12 0,-1-12 0,1 11 0,9-11 0,-10 11 0,1-11 0,9 11 0,-10-11 0,10 11 0,-9-11 0,0 11 0,9 0 0,-10-11 0,10 11 0,0-11 0,-10 0 0,10 0 0,0 11 0,0-11 0,0 0 0,0 0 0,0 0 0,0 0 0,0 0 0,0 0 0,0 0 0,0 0 0,0 0 0,0 0 0,0 0 0,0 0 0,0 0 0,0 0 0,0 0 0,0-11 0,0 11 0,0-11 0,0 0 0,0 11 0,0-11 0,0 0 0,0 11 0,0-11 0,0 0 0,0 0 0,0-1 0,0 1 0,0 0 0,0 0 0,0 0 0,0 11 0,0-11 0,0 0 0,0 11 0,0 0 0,-9-12 0,9 12 0,0 0 0,0 0 0,0 0 0,0 0 0,0-10 0,0 10 0,0 0 0,0 0 0,0 0 0,0 0 0,0 0 0,0 0 0,0 0 0,0 0 0,0 0 0,0 0 0,0 0 0,0 0 0,0 0 0,0 0 0,0 0 0,0 0 0,0 0 0,0 0 0,0 0 0,0 0 0,-10 0 0,10 0 0,0 0 0,-9 0 0,9 0 0,-9 0 0,9 0 0,-10 0 0,10 10 0,-9-10 0,-1 0 0,10 0 0,-9 0 0,-1 0 0,10 12 0,-9-12 0,-1 0 0,1 0 0,9 0 0,-10 0 0,10 0 0,-9 0 0,-1 0 0,10 0 0,-9 0 0,-1 11 0,10-11 0,-9 0 0,0 0 0,9 0 0,-10 0 0,0 0 0,10 0 0,-9 0 0,-1 0 0,1 11 0,9-11 0,-9 0 0,-1 0 0,10 0 0,-9 0 0,9 0 0,-10 0 0,1 0 0,-1 0 0,1 11 0,9-11 0,-10 0 0,1 0 0,-1 0 0,10 0 0,-9 0 0,-1 0 0,10 0 0,-9 0 0,-1 0 0,1 0 0,9 0 0,-9 0 0,9 11 0,-10-11 0,10 0 0,-10 0 0,10 0 0,-9 0 0,9 0 0,-9 0 0,9 0 0,-10 0 0,10 0 0,-9 0 0,9 11 0,-10-11 0,1 0 0,9 0 0,0 0 0,-10 0 0,10 0 0,-9 0 0,9 0 0,0 0 0,-10 0 0,1 0 0,9 11 0,-10-11 0,10 0 0,0 0 0,-9 0 0,9 0 0,0 0 0,0 0 0,-10 0 0,10 0 0,0 0 0,-9 12 0,9-12 0,-10 0 0,10 0 0,-9 0 0,9 0 0,0 0 0,-10 0 0,10 0 0,0 0 0,0 0 0,-9 0 0,9 0 0,0 0 0,0 0 0,0 0 0,0 0 0,0 0 0,-9 0 0,9 0 0,0 0 0,0 0 0,0 0 0,0 0 0,0 0 0,0 0 0,0 0 0,0 0 0,0 0 0,0 0 0,0 0 0,0 0 0,0 0 0,0 0 0,0 0 0,0 0 0,0 0 0,0-12 0,0 12 0,0 0 0,0-11 0,0 11 0,0-11 0,0 11 0,0 0 0,0-11 0,0 11 0,9-11 0,-9 11 0,0-11 0,0 11 0,0-11 0,0 11 0,0-12 0,0 12 0,0-10 0,-9 10 0,9-12 0,0 12 0,0 0 0,0 0 0,0 0-2117,0 0-2115,0-11-3334,9 11-10068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8:15.270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203 33 10003,'0'-22'4104,"-9"22"-1860,9-11-641,-10 11-64,1 0-641,-9 0-1,-1 0 129,0 11-128,0 0-64,0 0-385,1 1-65,-1 10-127,9 0-129,1 1 0,-1-12-64,1 12-128,9-1 128,0 10-192,0-10 192,0 1-128,9 10 64,10-11 0,-9 1-128,9-12 128,9 0 0,-9 0-64,9-11 256,0 0-192,-10 0-64,11-22 385,8 11-257,-9-12 128,1-10 1,-10-1 320,-10 1-129,1 1-63,-10-2-129,-10 1 257,-9-1-449,-19 23-192,-9 0-578,0 11-897,1 0-1154,18 11-5323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8:18.965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206 23 6540,'-9'-11'5643,"-1"11"-2693,1-11-514,-1 11-1089,-9 0-706,10 0 706,-10 0-514,0 0 65,1 11-64,-1 0-257,0 12-321,0-1-63,10 1-1,-1-1-64,10 12-320,0-12 192,0 23 0,19-23-128,0 11 128,0-10-129,9-12 129,0 0 64,10-11 578,0-11-322,-10 0 65,10-23 0,-1 12-193,-9-11 129,-9-1 128,0-11-257,-19 1 65,0 10-1,-19 11 1,-18 12-386,-1 0-768,-9 11-1797,19 11-6347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8:25.581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7 496 1218,'-10'11'4745,"10"-11"-385,0 0-897,0 0-898,0 0-128,0 0-129,0 0-641,0 0-705,0-11-641,10-1 128,-1 2-65,1-13 65,-1 1-128,1 0-65,-1 0 129,1-1-64,-10 12-193,9-11-256,-9 0 256,10 0-192,-10-1 64,9 13 64,-9-13-128,10 1 128,-10 11-64,9-11 0,-9 0 64,10 0-128,-10 11 0,0 0 256,9-1-256,-9 2 128,0 10 0,0 0-64,0-12 64,0 12-64,0 0-192,10-11 256,-10 0-128,0 11 128,9-11-64,-9 11 128,0 0-128,0-11-64,10 11 128,-10-11-128,0 11 128,9 0-64,-9-11 0,0 11-64,0 0 257,0 0-65,0-11 64,0 11 65,0 0-129,0 0-128,0 0 0,0 0 64,0 0-128,0 0 128,0 0-128,0 0 64,0 0 0,0 0 0,0 0 0,0 0 0,0 0 64,0 0-64,0 0 0,0 0-64,0 11 64,10-11 192,-10 0-256,0 11 0,0 0 0,9 0 256,-9-11-256,10 22 128,-10-11-64,9 1-64,1 10 128,-1-11-128,1 11 64,-1-11 129,1 11-129,-2-11 128,2 0 0,-1 11-64,-9-11-64,10 0 64,-1 11-64,1-10 0,-10-1 0,9 0 193,1 0-65,-1 0 0,1 11-64,-1-11 257,10 0-193,-9 1 0,-1-1 1,1 0 127,-1 0-320,1 0 256,-1 0-128,0 0 65,1 0 63,0 0 0,-1-11-63,1 12-1,-10-12 0,0 0-192,0 0-2244,-10-12-2181,-9 12-10323</inkml:trace>
  <inkml:trace contextRef="#ctx0" brushRef="#br0" timeOffset="1200.0686">26 529 577,'-10'0'1346,"10"0"450,-9 0 833,9 0-513,0 0 128,0 0-833,0 0 256,0 0-320,0 0-257,0 0-128,0 0 128,0 0 384,0 0-191,0 0-193,9 0-256,1 0-65,-1-11-448,1 11-65,-1 0-63,1 0-65,-1 0-128,10-11 320,-9 11-127,9 0 256,-10 0-129,10 0 1,-9 0-257,-1 0 128,10 0-127,-9 0-1,-1 0 64,10-11-128,-9 11 0,9 0 64,-11 0-64,2 0 192,-1 0-192,1 0 129,-10-12-129,9 12 64,1 0 128,-1 0-192,1 0 128,-10 0 1,9 0-1,1 0-64,-1 0 385,0 0-385,-9 0 128,10 0-256,-10 0 257,10 0-258,-1 0 194,1-10-65,-1 10 64,1 0-64,-1 0 129,0 0-65,1 0-64,-10 0 257,10 0-257,-1 0 64,1 0 0,-1 0-128,1-12 128,-10 12 193,9 0-449,-9-11-2052,-19 11-7182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8:18.229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-2 22 12247,'0'0'4040,"0"0"-1026,0 0-1091,0 0-1153,0 0-129,0 11-192,0-11 64,9 23 128,1-12-192,-10 11-64,9-11-65,0 0 65,1 11-128,-10-22-129,9 12 0,-9-12 129,0 11-193,0-11 256,10 0 193,-10 0-128,9-11 0,-9-1-129,10 2 65,-1-2-193,1-10 64,-1 0-63,0 0 63,-9 10-128,10-10 64,-10 22 1,0-11-129,0 11-1603,0 0-4425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8:29.372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94 11 8400,'0'0'4104,"0"0"-898,10 0-962,-10 0-513,0 0 65,0 0-385,0 0-257,0 0-192,0 0-129,0 11-320,0-11-192,0 11 128,0 11-257,0-11 0,0 1 1,0 10-65,0-11-64,0 11 0,0-10-64,0-1 0,-10 11 64,10-10-128,0-2 193,0 2-129,0-1 192,0 0-192,-9 11 0,9-22 64,0 11-64,0 0 0,-9 1 64,9-1-64,0-11-64,0 11 192,-10 0-64,10-11 65,-9 11-129,9 0 0,-10 1-65,10-1 65,0 0 65,-9 0-65,9 0-65,-10 0 258,10 1-129,0-12 128,-9 11-128,9 0 1,0 0-1,-9-11 0,9 12-64,0-2-64,-10-10 64,10 0 0,0 0 128,0 12-128,0-12 64,0 0-64,0 0 64,0 11 0,0-11-192,0 0 128,0 0 0,0 0-64,0 0 64,0 0 0,0 0 64,0 0-128,0 0 64,10 0 0,-10-11 0,9 11 0,0 0 0,1 0 192,-1 0-192,1-12-128,-1 12 192,1 0-64,-10 0 0,9 0 64,0 0-128,1 0 192,-1 0-128,1 0-128,-1-10 321,-9 10-258,10 0 1,-1 0 64,1 0 129,-1 0-194,1 0 65,-1 0-128,0 0 321,1 0-193,-1 0-65,1 0 130,-1-12-130,1 12 130,-1 0-65,0 0-65,1 0 130,0 0-65,-10-11-65,9 11 65,0 0 129,-9 0-258,10 0 129,-10 0 0,0 0 129,9 0-193,-9 0 192,10 0-192,-10 0 64,9 0-64,-9 0 192,10 0-192,-10 0 0,9-11 192,-9 11-128,0 0 0,10 0 0,-10 0-64,0 0 192,9 0-128,-9 0 128,0 0-128,0 0 257,0-11-193,0 11-64,0 0 128,0 0-128,0-12 128,0 12-192,0-11 192,-9 11-63,9-11-1,-10 0 0,1 0 0,-1 0-128,1-1 64,-1 1 0,1 11 0,-1-11-193,10 0 193,-9 0 0,0 0 0,9-1 65,-10 12-130,0-11 65,10 0 0,-9 11 65,0-11-65,-1 0-65,1 0 65,-1 0 0,1 11 65,9-12-65,-10 2-65,1-2 65,0 1 65,-1 0-65,1 0 0,-1-1-65,1 2 130,-1-2-65,1 12-65,9-11 130,-10 0-130,1 11 130,9-11-130,-10-1 65,10 1 65,-9 0-65,9 11 0,0-11 0,0 0 0,0 11-129,-9-11-448,9 11-128,0-11-129,0 11 129,-10 0-578,1 0-1794,-1 11-5195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8:36.958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-1212 282 7374,'0'0'5194,"0"0"-1283,0 0-897,0 0-1090,0 11-321,0-11-513,0 0-321,0 0-192,0 0-384,0-11 63,0 0-192,0-1 65,10-10-1,-10 11-192,0-12 128,0 12-64,9 0 0,-9 0-64,10-12 128,-10 12-128,9 0 64,-9 0 192,10-12-256,-10 12 128,0-11-128,0 11 128,9-12 64,-9 12-128,0-11 0,0 11 0,0 0 0,0-1-64,10 1 64,-10 0 193,0 0-257,0 0 64,0 0 0,0-1 0,0 12 64,0-11-64,0 0 128,0 11 128,0-11-63,9-1-1,-9 12-64,0-11-63,0 0 63,0 11-64,0-11-128,0 11 192,0 0 64,0-11-127,0 11 191,0-11-256,0 11 256,0 0-191,0 0-130,0 0 194,0 0-258,0-12 129,0 12 65,-9 0-771,9 0-897,0 0-3142,-10 0-7887</inkml:trace>
  <inkml:trace contextRef="#ctx0" brushRef="#br0" timeOffset="-2392.1369">-1760 259 3847,'-10'0'8144,"10"0"-3976,0 0-1539,0 0-1026,0 0-577,0 0 320,0 0 1,10-11-514,-1 11-191,-9-11-386,10 0-192,-1-12 129,10 12-65,-9-11-192,-1 11 256,10-12-64,-10 1-128,1 10 65,-1-10-1,1 0-64,0-1 0,-1 1-64,0 11 64,1-11 0,-1 11 0,1-12 0,-1 12 64,1-11 0,-1 11 0,0-1-64,1 1-64,-10 0 64,9 0 64,1 11-64,-10-12 0,9 1 0,1 0-64,-1 0 128,0 0-64,1 0 128,0-1-192,-10 1 64,9 0 0,0 0 0,-9-1 0,10 1 64,-1 11-128,-9-11 64,10 11 0,-10-11 64,9 11-64,-9-11-64,10 0 192,-1-1-128,10 12 0,-9-11 193,-10 11 127,0 0 257,0-11-64,0 11-64,0 0-385,-10 0-1474,1 0-2438,9 11-6091</inkml:trace>
  <inkml:trace contextRef="#ctx0" brushRef="#br0" timeOffset="856.0489">-1183-87 12952,'-10'0'3271,"10"0"-322,0 0-1025,0 0-962,0 0 128,0 0-256,0-11-386,0-1 194,0 1-258,0 0-319,0 0 63,0-1 0,0 1-128,0 0 192,0 0-256,0 0 257,10 0-193,-10-1 128,0 12 0,0 0-64,0 0 129,0 0-193,0 0-64,0 0 64,0 0-65,0 0 1,0 0 193,0 0-65,0 0 0,0 0 128,0 0-192,0 0-192,0 0 256,9 0 64,-9 0-192,0 0 192,0 0-64,0 0 1,0 0 63,0 0 0,0 0-64,0 0-128,0 0 128,0 0-128,0 0-64,0 0 128,10 0 192,-1 0-256,1 12 256,-1-1-63,10 0-65,0 0 0,0 0 64,0 0-192,0 1 192,-10-1-128,-9 0-64,0-11-1795,0 0-3656,0 11-14748</inkml:trace>
  <inkml:trace contextRef="#ctx0" brushRef="#br0" timeOffset="3424.1958">-947-65 8720,'0'0'6028,"0"0"-2245,0 11-1346,0-11-898,0 0-513,-9 0-257,9-11-192,0 11 0,-10-11 65,10 11-193,-9-22 192,9 10-256,-10 1-1,10 0-255,-9-12-1,9 12-64,-10 0-64,10 0 64,0 0 0,0 0 64,0-1 1,-9 1-1,9 0-192,0 11 128,0 0-64,0-11 0,0 11 128,0 0-128,0 0 64,0 0 0,0 0 65,-10 0-194,10 0 258,0 0-257,0 0 128,0 0-192,0 0 128,0 0 128,0 0-321,0 0 193,0 0 65,0-12-130,0 12 65,0 0 0,0 0 65,0 0-130,0 0 65,0 0 65,0 0-65,0 0-65,0 0 65,0 0-128,0 0 0,0 0 64,0 0-129,0 12 193,10-12 65,-1 11-130,10-11 1,-9 11 193,9-11-194,0 11 258,-1 12-193,11-12-64,-20 11 256,10-11-192,-9 1-192,-1-1-2181,-9-11-7438</inkml:trace>
  <inkml:trace contextRef="#ctx0" brushRef="#br0" timeOffset="2280.1304">-692 248 12952,'-9'0'3014,"9"0"-1026,0 0-577,0 0-770,-9-11-64,9 11 577,0 0-64,-10-11 65,10 0-129,-10 11-193,1-12-448,0 12-321,9-11 128,-10 0-63,1 0-65,-1 0 128,1-1 1,-1-10-65,1 11 0,0-12 64,-1 12-127,10 0 63,-9-11-128,-1 10 128,1 1 64,9 0-127,-10-11 63,1 11-64,-1 0-128,1-12 64,-1 12 128,10 0 0,-9 0-128,-1 0 128,10-12 1,-9 12-1,9 0-64,-9-1 64,9 12-192,-10-11 192,10 0-63,-9 0-1,9 11 64,-10-11 0,10 0 65,-9 11-258,9-12 194,0 1-129,-10 11 256,10 0 65,-9-11-129,9 11 1,-10-11-65,10 11-128,0 0-64,0-12 128,0 12-64,0 0-1411,0 0-3013,0 0-8658</inkml:trace>
  <inkml:trace contextRef="#ctx0" brushRef="#br0" timeOffset="5543.317">-909-356 10516,'0'0'3655,"0"0"-834,0 0-1346,0 0-770,9 0-256,-9 0 321,10 0 127,-1 11-63,-9-11-257,10 0 64,-1 11-192,1 1-64,-1-12-129,1 11 65,-1 0-64,1-11 63,8 11-384,-8-11 256,-1 11 1,1 0-129,-1-11 321,1 12-321,8-1 128,-8 0-64,0-11 1,-1 11-129,10 1 128,-10-1-192,1-11 64,-1 11 192,1 0-256,-1 0 256,10 0-192,-10-11 257,11 12-1,-11-1-127,10 0-1,0 0-128,-10 1 128,10-1-128,0 0-64,0 0 192,0 0-64,0 0-128,0 1 193,-10-12-129,10 11 0,-10 0 128,1 0-128,0 0 0,-1-11 0,0 11 192,10 0-64,-9-11-192,-1 12 128,1-12-64,-1 11-64,0-11 192,1 11-63,-1-11-130,1 11 258,-1 0-321,1-11 256,-1 11-192,0 1 64,1-12 128,0 11-64,-1 0 193,0-11-322,-9 11 258,10-11-65,-1 12-64,1-12-64,-1 11 193,1-11-65,-1 11-192,1-11 256,-10 11-64,0-11 1,0 0-1540,0 0-3078,-19-11-17826</inkml:trace>
  <inkml:trace contextRef="#ctx0" brushRef="#br0" timeOffset="-22528.2886">-644 360 11478,'0'0'4360,"0"-11"-1474,0 11-1027,-10 0-769,10 0-256,-9 0 192,-1 0 128,1 0-385,-1 11-63,1 1-193,-10-12-64,9 11-193,1 0-128,9 11 1,-9-11-193,9 1 256,0-1-192,0 0-128,9 0-1,0 0 65,20 0 257,-10-11 63,9 0-192,-9-11-1410,-10 0-3720,-9 11-15261</inkml:trace>
  <inkml:trace contextRef="#ctx0" brushRef="#br0" timeOffset="-4433.2536">-625 640 2757,'0'0'5771,"0"0"-1603,0 0-1539,0 0-769,-10 0-257,10 0-193,0 0 65,0 0-705,0 0-129,0 11 128,0 0-384,0 0 64,-9 0-128,9 12-65,0-12 1,0 12 63,0-1-63,0 0-129,-10 1 0,10-1-192,0 0 192,0 0 1,0-10-129,-9 10 0,9-11 128,0 1-128,0-2 0,0 2 0,0-1 128,0 0-128,0 0 0,0-11 192,-10 12-192,10-12 129,0 11-193,0-11 64,0 0 0,0 0 0,0 0 192,0 0-192,0 0 64,0 0 0,0 0 0,0 0 129,0 0-1,0 11 65,0-11-65,0 11-256,0-11 64,-9 0-64,9 11 64,0-11-129,0 0 65,0 0 128,0 0-64,0 0 0,0 0 0,0 0 0,0 0 0,0 0 65,9 0-1,-9 0-64,0 0 128,10 0-256,-10 0 64,9 0 128,1 0 0,-10 0 0,9 0-64,1 0-64,-1 0 192,0 0-128,1 0-128,0 0 192,-1 0 64,10 0 0,-10 12 1,10-12-65,0 0 0,0 0 64,0 0-192,-10 0 64,1 0 128,-1 0-128,1 0 0,-1 0 0,1 0 0,-10 0 193,9 0-129,0 0-64,1 0 128,-1 0 0,1 0-64,-10 0 0,10-12 1,-1 12 63,0 0-128,-9 0-64,10 0 128,-10 0-64,9 0-64,-9 0 128,0 0 64,10 0-64,-10 0-128,0 0 0,9 0 64,-9 0 0,0 0 128,0 0-128,0 0 0,0 0 0,10 0 64,-10 0-64,0 0 0,9 0 0,-9 0 0,0 0 129,0 0-194,0 0 258,0-11-65,0 11 129,0 0-257,0 0 64,0 0-64,0 0 192,-9-11-320,-1 0 128,1 11 0,-1-11 0,1-1-193,-1 1 193,1-11 0,0 10 65,-1 2-130,0-2 65,-9 1 129,10-11-258,0 10 129,-1 1 129,1 0-65,-1 0-192,1 0 128,-1 0 0,1 0-65,0-1 65,9 12 0,-10-11 65,0 0-65,10 11 0,0-11 64,-9 0 0,9 11-64,0-11 128,-9 11 0,9 0-192,-10-12 128,10 12 0,0-11 65,-9 11 63,9-11-128,-10 11 64,10-11 65,0 11-257,-9 0 128,9-12 0,0 12 0,-10 0-256,10-11 192,0 11 0,-9-11-449,9 11-898,-9 0-833,-1-11-1539,10 11-4168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48:12.061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6098 338 8528,'-19'0'5002,"10"-11"-1796,-1 11-1283,0 0-448,1 0-449,-10 11-192,0 0 128,10 0-321,-10 0 128,9 12-320,1-12-385,0 11 129,9 1-257,-10-1 128,10 0-64,0 0-193,0 0 193,10 12-64,-1-12 128,10 1-128,-10-1 0,10-11 0,10 0 64,-11-11 128,11 11-128,-1-11 0,1-11 128,-1 0-128,1-12 65,-1 1 127,-9-11-64,-10-1 193,-9 1-65,0 0-127,0-12 191,-9 12-256,-1 10 0,-9 1 65,1 22-771,-11-11-1730,10 11-3720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50:40.534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77BE739D-F768-4266-A86A-5980B5C1BB71}" emma:medium="tactile" emma:mode="ink">
          <msink:context xmlns:msink="http://schemas.microsoft.com/ink/2010/main" type="writingRegion" rotatedBoundingBox="121,123 24490,-58 24559,9155 190,9337"/>
        </emma:interpretation>
      </emma:emma>
    </inkml:annotationXML>
    <inkml:traceGroup>
      <inkml:annotationXML>
        <emma:emma xmlns:emma="http://www.w3.org/2003/04/emma" version="1.0">
          <emma:interpretation id="{96D33526-D856-491B-8EBC-40D9CC15405F}" emma:medium="tactile" emma:mode="ink">
            <msink:context xmlns:msink="http://schemas.microsoft.com/ink/2010/main" type="paragraph" rotatedBoundingBox="122,123 4496,104 4500,990 126,100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D8A27AC-53CF-47B1-A218-D4A8A3E0A056}" emma:medium="tactile" emma:mode="ink">
              <msink:context xmlns:msink="http://schemas.microsoft.com/ink/2010/main" type="line" rotatedBoundingBox="122,123 4496,104 4500,990 126,1009"/>
            </emma:interpretation>
          </emma:emma>
        </inkml:annotationXML>
        <inkml:traceGroup>
          <inkml:annotationXML>
            <emma:emma xmlns:emma="http://www.w3.org/2003/04/emma" version="1.0">
              <emma:interpretation id="{AFD845EF-ED08-492F-83C2-DF79ED6B9D9C}" emma:medium="tactile" emma:mode="ink">
                <msink:context xmlns:msink="http://schemas.microsoft.com/ink/2010/main" type="inkWord" rotatedBoundingBox="122,123 4496,104 4500,990 126,1009"/>
              </emma:interpretation>
              <emma:one-of disjunction-type="recognition" id="oneOf0">
                <emma:interpretation id="interp0" emma:lang="de-DE" emma:confidence="0">
                  <emma:literal>Romamber:</emma:literal>
                </emma:interpretation>
                <emma:interpretation id="interp1" emma:lang="de-DE" emma:confidence="0">
                  <emma:literal>Romamber:</emma:literal>
                </emma:interpretation>
                <emma:interpretation id="interp2" emma:lang="de-DE" emma:confidence="0">
                  <emma:literal>Romamber:</emma:literal>
                </emma:interpretation>
                <emma:interpretation id="interp3" emma:lang="de-DE" emma:confidence="0">
                  <emma:literal>Romamber:</emma:literal>
                </emma:interpretation>
                <emma:interpretation id="interp4" emma:lang="de-DE" emma:confidence="0">
                  <emma:literal>Romamber:</emma:literal>
                </emma:interpretation>
              </emma:one-of>
            </emma:emma>
          </inkml:annotationXML>
          <inkml:trace contextRef="#ctx0" brushRef="#br0">-1095-726 5193,'-30'-59'5451,"30"59"-2373,-30-29-385,30-1-962,0 1-256,0-1-577,0 0-64,0 1-257,30-1 64,0 1-256,-1-1-1,1 1-255,0 29-65,-1 0 128,1 0 0,29 0-63,-29 29 127,-1 1-192,1-1 65,0 30 63,-2-29-128,-28 29 0,0 0 0,0-28 65,0 28 191,-28-30-256,-2 30 129,0-29-129,30-30 192,-29 29 193,-1-29 192,30 0-128,-30 0-320,30 0-193,0 0 64,30 0 0,0 0 193,29 0 63,-1 30-63,1-1-129,1 1 0,-1-30-64,-30 29 64,1-29-128,-30 29-1218,0-29-2822,30 0-6732</inkml:trace>
          <inkml:trace contextRef="#ctx0" brushRef="#br0" timeOffset="-681.0389">-918-1110 11093,'0'0'3975,"0"0"-1987,0 59-320,0-29-578,0-1-129,0 30-448,0 1-128,0-31 64,0 30-128,0 0 128,0 1-257,30-1 129,-30-29-129,0 29 64,0 0-127,0-30-1,0 30-64,0-30 0,0 1-128,0-1 192,0 2-128,0-31 64,0 28-448,0-28-2502,0-28-4937</inkml:trace>
          <inkml:trace contextRef="#ctx0" brushRef="#br0" timeOffset="607.0347">-179-401 8207,'-30'0'5387,"1"0"-2438,29 30-384,-30-30-1154,30 0-129,-30 0 1,2 0-65,28 0-192,-30-30-449,1 1-64,29 0-192,0-1-129,-30 1-128,30-1-64,0 1-64,30-1 64,-1 1 64,1 29-64,-30 0-192,0 0 320,0 29 193,0 1-65,-59-1-256,29 1-128,30-30-1218,0-30-1861,0 1-2179,0-1-6541</inkml:trace>
          <inkml:trace contextRef="#ctx0" brushRef="#br0" timeOffset="1240.0709">-120-577 7566,'0'-30'6092,"0"30"-2950,0 0-770,0 0-1089,30 0 128,-30 0-578,0 30-320,0-1 64,0 30-192,29-29 128,-29-1-128,30 0-65,-30-29-63,0 0 63,0 0 1,0 0 64,0 0-193,30-29-128,-30 0 0,0-1-64,29 1 0,-29-1-128,30 30 128,-1-29-192,-29 29 192,30 29 192,-30 1-256,0-1 385,0 1-257,30-30 64,-30 0-192,29 0-64,0 0 64,1-30 128,29 1-321,-30-1 65,1 1 256,0 29-128,-1 0 384,-29 59 129,0-30 321,0 30-514,30-30-128,-30-29-128,0 0-1603,0 0-5450,30-58-12569</inkml:trace>
          <inkml:trace contextRef="#ctx0" brushRef="#br0" timeOffset="1752.1002">915-459 9874,'0'29'5130,"0"-29"-1731,0 0-834,-30 0-641,30 0-642,-29 0-192,29-29-385,-30-1-127,30 1-130,-30-1-255,30 30-1,-29-29-192,29-1-64,0 1 64,29 29 64,-29 0-192,0-30-64,0 30-193,0 0-64,0 0-1090,0 30-2308,0-30-5964</inkml:trace>
          <inkml:trace contextRef="#ctx0" brushRef="#br0" timeOffset="2352.1345">1063-607 8849,'0'-29'5899,"0"29"-2949,0 0-706,0 0-962,0 0 65,0 29 192,0 1-385,30-1-384,-30 1-386,0-1 65,29-29-449,-29 0 0,30 0 128,-30 0-192,28 0 0,-28-29-256,30-1 255,0 30-63,-30-29 128,0 29 128,29 0 129,-29 29 128,0-29-129,0 30 1,30-1-321,-30-29 128,30 0-64,-1 0 0,30-29-64,-29 29 64,29-30 0,-29 30 64,-1 0 0,-29 0 128,0 30-192,0-1-1475,0-29-6668</inkml:trace>
          <inkml:trace contextRef="#ctx0" brushRef="#br0" timeOffset="2839.1623">1536-1051 11542,'29'-59'4360,"-29"59"-1923,30 0 64,0 30-1027,-30-1-255,29 30-322,-29 0-63,30 30-449,-30-59 0,30 30-385,-30-60 128,28 28-192,2-28-385,29 0-257,-29 0 258,29 0 383,-29 0 65,-30 31 962,0 28 513,0-30-64,-60 1-385,31-1-385,-31 1-384,31-30-257,29 0-513,-30-30-1283,30 1-3334,0-1-13209</inkml:trace>
          <inkml:trace contextRef="#ctx0" brushRef="#br0" timeOffset="3463.1981">2422-605 9426,'0'0'5899,"-29"0"-2500,29 0-514,-30 0-1089,1 0-578,-1 0-192,0 0-257,30-29-127,-29-1-194,29 1-255,-30 29-1,30-31-64,0 3-192,0-3 128,0 31-64,0 0-448,30 0-1284,29 0-1795,0 0-1218,30 0 834,-30 0 3398,1 31 2308,-31-3 3143,1 3-578,-30-31-1795,0 29-834,0-29-641,0 30-320,0-30-65,0 0-705,0-59-320,0 28-65,0-28-1026,28 30-1474,2-1-6285</inkml:trace>
          <inkml:trace contextRef="#ctx0" brushRef="#br0" timeOffset="3879.2219">3192-752 22443,'0'28'4745,"0"-28"-2116,0 31-1603,0-31-770,0 0-384,0 0-2052,28 29-6156</inkml:trace>
          <inkml:trace contextRef="#ctx0" brushRef="#br0" timeOffset="4295.2456">3220-546 22186,'-28'30'4489,"28"-30"-2950,0 0-1475,0 0-1539,0 0-8272</inkml:trace>
        </inkml:traceGroup>
      </inkml:traceGroup>
    </inkml:traceGroup>
    <inkml:traceGroup>
      <inkml:annotationXML>
        <emma:emma xmlns:emma="http://www.w3.org/2003/04/emma" version="1.0">
          <emma:interpretation id="{085F563C-5E76-4C60-A06C-704834BC3629}" emma:medium="tactile" emma:mode="ink">
            <msink:context xmlns:msink="http://schemas.microsoft.com/ink/2010/main" type="paragraph" rotatedBoundingBox="1278,803 11682,700 11695,1982 1290,2085" alignmentLevel="2"/>
          </emma:interpretation>
        </emma:emma>
      </inkml:annotationXML>
      <inkml:traceGroup>
        <inkml:annotationXML>
          <emma:emma xmlns:emma="http://www.w3.org/2003/04/emma" version="1.0">
            <emma:interpretation id="{38DAA1BE-0BC4-4F91-8E37-F4E0A556ABAD}" emma:medium="tactile" emma:mode="ink">
              <msink:context xmlns:msink="http://schemas.microsoft.com/ink/2010/main" type="line" rotatedBoundingBox="1278,803 11682,700 11695,1982 1290,2085"/>
            </emma:interpretation>
          </emma:emma>
        </inkml:annotationXML>
        <inkml:traceGroup>
          <inkml:annotationXML>
            <emma:emma xmlns:emma="http://www.w3.org/2003/04/emma" version="1.0">
              <emma:interpretation id="{F018EBC2-C465-4E2F-8CFC-6064360AC621}" emma:medium="tactile" emma:mode="ink">
                <msink:context xmlns:msink="http://schemas.microsoft.com/ink/2010/main" type="inkWord" rotatedBoundingBox="1305,1200 2317,1375 2206,2015 1194,1840"/>
              </emma:interpretation>
              <emma:one-of disjunction-type="recognition" id="oneOf1">
                <emma:interpretation id="interp5" emma:lang="de-DE" emma:confidence="0">
                  <emma:literal>SÜSSÜSTÜN.</emma:literal>
                </emma:interpretation>
                <emma:interpretation id="interp6" emma:lang="de-DE" emma:confidence="0">
                  <emma:literal>SÜSSÜSTÜN.</emma:literal>
                </emma:interpretation>
                <emma:interpretation id="interp7" emma:lang="de-DE" emma:confidence="0">
                  <emma:literal>SÜSSÜSTÜN.</emma:literal>
                </emma:interpretation>
                <emma:interpretation id="interp8" emma:lang="de-DE" emma:confidence="0">
                  <emma:literal>SÜSSÜSTÜN.</emma:literal>
                </emma:interpretation>
                <emma:interpretation id="interp9" emma:lang="de-DE" emma:confidence="0">
                  <emma:literal>SÜSSÜSTÜN.</emma:literal>
                </emma:interpretation>
              </emma:one-of>
            </emma:emma>
          </inkml:annotationXML>
          <inkml:trace contextRef="#ctx0" brushRef="#br0" timeOffset="-887048.7363">333 70 1923,'0'0'3719,"0"-28"-448,-29 28-1027,29 0-449,-30 0-448,30-31-321,-28 31 0,28 0-64,-30 0-257,0 0-320,30 0 64,-29 0 320,-1 0-448,30 0-65,-30 0 65,1 0-257,-1 31 193,30-31-322,0 0 258,-29 28-193,29-28-64,0 0 128,0 31-128,0-31 64,0 29 0,0 1 64,29-30-192,1 30 128,-1-1-65,1 1 194,0 0-65,-1-1-128,1 1 128,0-1-128,-2 31 64,2-30 192,-1-1-192,-29 31-64,0-60 256,0 30-128,0-1-64,-29-29 257,-29 30 64,28-30 705,0 0-65,-29 0-512,29 0 0,1 0-321,-1-30-128,30 1-128,-29 29-1860,29-30-4488</inkml:trace>
          <inkml:trace contextRef="#ctx0" brushRef="#br0" timeOffset="-886040.6786">689 308 12183,'0'0'3783,"0"0"-1795,0 0-706,0 0-384,0 0 64,28 0-128,-28 0-65,0 0-320,0 0-321,0 0 1,30 0-1,0 0 64,-1 0-64,1 0-64,0 0 129,-1 0-257,1 0 0,-1 0-834,1 0-320,-30 0-1027,0 0-1795,0 0-7438</inkml:trace>
          <inkml:trace contextRef="#ctx0" brushRef="#br0" timeOffset="-885528.6493">747 427 11413,'0'0'4810,"0"0"-1668,0 0-1090,0 0-642,0 30-384,59-30-384,-29 0-322,29 0-192,-29 0 129,-1 0-1411,1 0-2309,-30 0-6476</inkml:trace>
        </inkml:traceGroup>
        <inkml:traceGroup>
          <inkml:annotationXML>
            <emma:emma xmlns:emma="http://www.w3.org/2003/04/emma" version="1.0">
              <emma:interpretation id="{2A11A832-02F4-4452-9AB4-E8F5644ED2B0}" emma:medium="tactile" emma:mode="ink">
                <msink:context xmlns:msink="http://schemas.microsoft.com/ink/2010/main" type="inkWord" rotatedBoundingBox="2731,1156 3585,1148 3593,1926 2738,1934"/>
              </emma:interpretation>
            </emma:emma>
          </inkml:annotationXML>
          <inkml:trace contextRef="#ctx0" brushRef="#br0" timeOffset="-883472.5317">1752-48 9682,'0'-29'4425,"-30"29"-1796,30 0-1219,-28 0-448,28 0-385,-30 0 129,30 0-193,-29 0 64,-1 0-64,30 0-193,0 29 1,-30 1-193,30-1-64,0 2-64,30 28-128,0-30 128,-1 31 193,1-1-193,-2-29-65,-28 29 386,0-30-64,0 1 512,-28 0 642,-2 0-706,-29-30-192,29 0 64,1 0-64,-1 0-128,1 0-257,29 0-128,-30-30-128,30 30-2373,30-30-3462</inkml:trace>
          <inkml:trace contextRef="#ctx0" brushRef="#br0" timeOffset="-882920.5002">2078 635 15068,'-30'0'4489,"30"0"-2373,0 0-705,0 0-449,30 0-257,-30 0-320,30-30 0,-1-29-1,1 29-255,-2 0-1,2 1 64,-30-1-64,0 30-63,0 0-322,0 30-192,0-1 513,30 31 129,-30-1 63,29 0-448,-29-29 384,30-30-3334,-30 0-12760</inkml:trace>
        </inkml:traceGroup>
        <inkml:traceGroup>
          <inkml:annotationXML>
            <emma:emma xmlns:emma="http://www.w3.org/2003/04/emma" version="1.0">
              <emma:interpretation id="{6AD2DA29-0670-4E68-AA93-05650A0DEECE}" emma:medium="tactile" emma:mode="ink">
                <msink:context xmlns:msink="http://schemas.microsoft.com/ink/2010/main" type="inkWord" rotatedBoundingBox="3939,852 6191,830 6203,2036 3951,2059"/>
              </emma:interpretation>
            </emma:emma>
          </inkml:annotationXML>
          <inkml:trace contextRef="#ctx0" brushRef="#br0" timeOffset="-880528.3633">2728-48 2308,'0'0'7118,"0"-29"-3079,0 29-1538,0 0-834,0 0-448,-30 0-193,30 0-513,0 29-129,0 1 65,0-30-128,-30 29-65,30 2 1,0-3-1,0 3 1,0-2-1,0 1-127,0 0-65,0-1-128,0 1 128,0 0 64,0-1-128,0 1-64,0-1 128,0 1-128,30 0 64,-30 0-64,0-30 0,30 29-65,-30-29 194,29 30-130,1-30 65,-30 0 129,29 0-65,1 0-128,0 0 192,-30 0 0,29 0 65,-29 0-65,30-30 192,-30 30-191,30-29-1,-30 29-192,29-30 128,-29 0 64,30 0-192,-30 30 128,29-29 64,-29-1-192,0 1 257,30-1-258,-30 0 322,0 1-321,0-1 128,30 0-128,-30 1 128,0-2-128,29 3 64,-29-3 64,0 31 0,0-29-64,0-1 0,0 30 192,0-29-384,0 29 192,0 0 64,0-30-64,0 30-64,0 0 64,0 0 192,0 0-256,0 0-64,0 0 0,0 0-65,0 0 193,0 0 0,0 0 0,0 0 65,0 0-130,0 0 130,0 0-130,0 0 258,0 0-193,0 0 192,0 0-128,0 0-1090,0 0-10708</inkml:trace>
          <inkml:trace contextRef="#ctx0" brushRef="#br0" timeOffset="-877839.2094">2994-343 448,'30'0'6605,"-30"0"-4425,0 0-1218,0 0-577,0 0 0,0 0-321,0 0 0,0 29 513,-30-29 898,30 0 256,0 0-320,0 0-1026,0 0-65,0 0-127,0-29-258,0 29 258,0-30 63,0 30-127,30 0-129,-30 0 0,0 0 513,0 0 1218,0 0 64,-30 30-576,30-30-450,-29 0-641,29 0 129,0 0 128,0 0-193,0 0-449,0 0 193,0 0-128,29-30 256,-29 30-256,0 0 128,30 0-65,-30 0 193,0 30 449,0-30 449,0 29-192,-30-29-65,30 0-128,0 0 193,0 0-514,0 0-192,0 0-256,0-29-770,0 29-4296</inkml:trace>
          <inkml:trace contextRef="#ctx0" brushRef="#br0" timeOffset="-879849.3245">2994-343 9874,'0'0'7118,"0"0"-4040,0 0-1475,0 0-1090,0 0-385,0 0-192,0 0-320,0 0 63,30 0 385,-30-30 321,0 30 1218,0 0 769,0 0-640,0 0-899,0 0-897,0 0-64,0 0-3399,29 0-9297</inkml:trace>
          <inkml:trace contextRef="#ctx0" brushRef="#br0" timeOffset="-874505.0188">3733-106 4937,'0'-29'6797,"0"29"-4232,0 0-1026,0 0-577,0 0 0,0 0-193,-30 0-64,30 0-63,-30 0 63,2 0 321,-2 0-256,-29 0-193,29 29-64,1-29-193,-1 30-63,30-1-257,-30-29 128,30 31-128,-29-3 0,29 3-128,0-31 192,0 29-192,29 1 128,1-30 0,0 29-65,-1 1 258,1-30-193,0 30-64,29-1 128,-31 1-64,-28-1 0,30 1 64,-30-30-64,30 29 192,-30 1-63,0 0-1,0-30 257,-30 29-129,-28 1 1,28-1 576,1-29-256,-1 0 0,-29 31 65,59-31 768,-30 0-255,0 0-450,1-31-256,-1 31-449,1 0-321,29-29-2308,0 29-7374</inkml:trace>
          <inkml:trace contextRef="#ctx0" brushRef="#br0" timeOffset="-873736.9749">3970 486 12504,'0'0'4168,"-30"0"-1155,30 0-1281,0 0-450,0 0-256,0 0-513,0 0-256,0 0-65,0-29-449,30-1 257,-30 30-128,29 0 128,1 0-256,-30 0 192,29 0 448,-29 30-127,30-30-129,-30 29 257,0 2-129,0-2 321,-30 30 65,1-59 512,29 30-321,-30-1-63,1-29-449,29 30-65,0-30-320,0 0 64,0 30 128,29-1 65,30 1-1,1-30 64,-32 29-1282,2-29-2051,0 0-5580</inkml:trace>
          <inkml:trace contextRef="#ctx0" brushRef="#br0" timeOffset="-871913.8706">4472-16 6925,'0'0'4745,"0"0"-1603,0 0-1282,0 0-834,0 0-513,0 0 64,0 0 0,0 0 192,0 0 129,0 0 0,0 0-257,0 28 0,-29-28-128,29 31-449,0-31 129,0 29 63,0 1-192,0-1 129,0-29-65,0 30 128,0 0-63,0-1 63,0 1-320,0-1 192,0 1-128,29-30 64,-29 29 65,0 1-129,30-30-64,-30 30 192,0-30 64,0 29-256,29-29-64,-29 30 128,0-30 64,30 29-128,-30-29 64,30 31 0,-30-31 192,29 0-64,-29 0-192,0 0 193,30 29 63,-30-29-192,0 0 128,28 0 65,2 0-65,-30-29 64,30 29-64,-30-31 65,29 31-1,1-29-128,-30 29 65,30-30-1,-30 1-64,29 29-64,-29-30-64,30 0 256,-30 30 1,29-29 127,-29-1-128,0-29 257,0 30-320,0-1 63,0 0 129,0-29-193,0 30 128,0-2-192,0 3 129,0-3-65,0 2 0,0 29-128,0-30-64,0 30 128,0 0-128,0 0 0,0-29-1475,0 29-1218,0 0-2181,0 0-1923,0-30-6156</inkml:trace>
          <inkml:trace contextRef="#ctx0" brushRef="#br0" timeOffset="-871023.8197">4738-371 10580,'0'0'2950,"0"0"-1283,0 0-1090,0 0-192,0 0 448,0 0 450,0 0 63,0 0-256,0 0-448,0 0-322,0 0 1,0 0-449,0 0-578,0 0 386,0 0 320,29 0-257,-29 0 193,0 0 833,0 0 1732,0 0-128,-29 0-898,29 0-770,0 0-384,0 0-193,0 0-321,0 0-448,0 0 513,29 0 0,-29-29 320,0 29-64,0 0 257,0 29-128,-29-29-257,29 30-65,0-30-2884,0 0-6734</inkml:trace>
        </inkml:traceGroup>
        <inkml:traceGroup>
          <inkml:annotationXML>
            <emma:emma xmlns:emma="http://www.w3.org/2003/04/emma" version="1.0">
              <emma:interpretation id="{154C57A4-C134-4CDC-A824-552DA8725297}" emma:medium="tactile" emma:mode="ink">
                <msink:context xmlns:msink="http://schemas.microsoft.com/ink/2010/main" type="inkWord" rotatedBoundingBox="6692,1127 7516,1119 7524,1984 6700,1992"/>
              </emma:interpretation>
            </emma:emma>
          </inkml:annotationXML>
          <inkml:trace contextRef="#ctx0" brushRef="#br0" timeOffset="-868953.7013">5802-76 6797,'-30'0'3655,"30"0"-1155,-29-30-1153,29 30-257,-30 0-192,1 0 513,-1 0 384,0 0-384,2 0-257,-2 30-320,30-30-386,-30 0 65,1 29-256,29-29-129,-30 0 0,30 31-192,0-31 64,0 0 0,0 0 64,0 28-64,0-28 0,0 31-192,0-31 256,0 29-192,0-29 128,30 30-64,-1-1 128,31 1-64,-32 0 0,2-1-64,29 1 128,-29-1 0,-30 1-64,0-30 128,29 29 65,-29-29 127,0 0 65,-29 30 256,-1-30 0,-29 30-192,29-30 64,2 29 64,-2-29-128,0 0-192,1 0 127,29 0 1,-30 0-128,30 0-65,-29-29-256,29 29-706,-30-30-1217,30 0-3207,0 30-9106</inkml:trace>
          <inkml:trace contextRef="#ctx0" brushRef="#br0" timeOffset="-868169.6565">6069 457 8913,'-30'0'6091,"30"0"-2949,0 0-1410,0 0-386,0 0-448,0 0-257,0 0-64,0 0 65,0-30-386,0 30-128,0-29 193,30 29-385,-30 0 128,29 0-64,1-30 0,-2 30 0,-28 0 0,0 30 128,0-30 513,0 29 514,0 1-193,-28-1-578,28 2-320,-30-31-320,30 29-193,30 1 385,-2-1-385,32 1 193,-31-1 320,-29 1 64,0 0 1347,0-30 833,-59 29-512,1-29-1347,-1 0-449,29 0 0,30 0 0,0 0-2694,0 0-4423</inkml:trace>
        </inkml:traceGroup>
        <inkml:traceGroup>
          <inkml:annotationXML>
            <emma:emma xmlns:emma="http://www.w3.org/2003/04/emma" version="1.0">
              <emma:interpretation id="{06A216FC-0A95-4B27-B2BB-3ADBF61A9021}" emma:medium="tactile" emma:mode="ink">
                <msink:context xmlns:msink="http://schemas.microsoft.com/ink/2010/main" type="inkWord" rotatedBoundingBox="7930,805 8408,800 8416,1687 7939,1692"/>
              </emma:interpretation>
            </emma:emma>
          </inkml:annotationXML>
          <inkml:trace contextRef="#ctx0" brushRef="#br0" timeOffset="-865344.4949">6689-106 11542,'0'0'4104,"0"0"-2052,0 0-1155,0 0-640,0 0 127,0 30-127,0-1-65,-30 2 257,30-3 0,0 3 128,0-2-64,0 1-64,0-1-257,0 31 1,0-31-257,0 1 64,0-1-129,0 1 194,30-1-65,-1 1 0,-29 0 128,30-1-128,-1 1 64,-29-30 64,30 0 0,0 0 65,-1 0-129,1 0 64,-30 0 0,30 0 65,-1 0-129,1 0 321,-30-30 256,29 30-321,-29-29-255,0 29 63,30-30 64,-30 0-64,30 30 257,-30-29 64,28-1 128,-28 1 64,0-1-128,0 1-256,0 29-1,30-30-192,-30 0 65,0 1-1,0 29 321,0-30-64,0 1-65,0-2-192,0 3 65,0 28-257,0-31 0,0 2-642,0 29-833,0-30-1154,0 1-3270</inkml:trace>
          <inkml:trace contextRef="#ctx0" brushRef="#br0" timeOffset="-864239.4317">7014-400 12952,'0'-30'3271,"0"30"-1091,0 0-1475,0 0-769,0 0 64,0 0-256,0 0 256,0 0 320,0 0 450,0 0 576,0 30-512,-29-30-321,29 0-385,0 29 257,0-29 64,0 0-65,0 0-191,0 0-450,0 0-191,0 0 127,0 0 0,0 0-256,0 0 321,0 0 833,0 0 385,0 30 320,-30-1-384,30-29-65,0 0-384,0 0 64,0 0-128,0 0-385,0 0-192,0-29-65,0-1 129,0 30-64,0 0-65,0 0-384,30 0 577,-30 0 192,0 30 128,0-30 257,0 0 193,0 0 191,0 0 129,0 0-256,0 0-385,0 0-193,0 0-513,0 0-63,0 0-1,0 0 64,0-30 65,0 30-578,0 0 257,0 0 705,0 0 65,0 30 512,0-30-256,0 0 320,0 0-1025,0 0-2694,0-30-6476</inkml:trace>
        </inkml:traceGroup>
        <inkml:traceGroup>
          <inkml:annotationXML>
            <emma:emma xmlns:emma="http://www.w3.org/2003/04/emma" version="1.0">
              <emma:interpretation id="{F7D18B4C-F49B-4C4F-9A69-1E14B8DEFCF3}" emma:medium="tactile" emma:mode="ink">
                <msink:context xmlns:msink="http://schemas.microsoft.com/ink/2010/main" type="inkWord" rotatedBoundingBox="8825,1600 9578,1592 9579,1625 8826,1633"/>
              </emma:interpretation>
            </emma:emma>
          </inkml:annotationXML>
          <inkml:trace contextRef="#ctx0" brushRef="#br0" timeOffset="-862498.3321">7547 368 10131,'0'0'8721,"0"0"-5579,0 0-1154,0 0-1027,0 0-512,0 0 128,0 0 129,0 0 256,0 0 128,0 0-128,0 0-321,0 0-385,0 0-127,0 0-1,0 0-256,0 0 128,0 0-65,0 0 130,0 0-1,0 0 128,0 0-128,0 0 129,0 0-193,0 0 0,0 0 0,0 0 128,0 0-192,0 0 256,0 0-64,0 0-64,0 0-1667,0 0-3398,0 0-15134</inkml:trace>
          <inkml:trace contextRef="#ctx0" brushRef="#br0" timeOffset="-861798.2919">7842 368 21032,'0'0'5130,"0"0"-1475,0 0-1218,0 0-1924,0 30-513,0-30 0,0 0 0,0 0 0,0 0 0,0 0 0,0 0 0,0 0 0,0 0-4104,29 0-8080</inkml:trace>
          <inkml:trace contextRef="#ctx0" brushRef="#br0" timeOffset="-861336.2656">8285 368 18403,'0'0'6027,"0"0"-1602,0 0-1219,0 0-2500,0 0-706,0 0 0,0 0 0,0 0 0,0 0 0,0 0 0,0 0-2758,0 0-10195</inkml:trace>
        </inkml:traceGroup>
        <inkml:traceGroup>
          <inkml:annotationXML>
            <emma:emma xmlns:emma="http://www.w3.org/2003/04/emma" version="1.0">
              <emma:interpretation id="{AA0F321B-FEE9-486A-B7B9-84B33A02F5A2}" emma:medium="tactile" emma:mode="ink">
                <msink:context xmlns:msink="http://schemas.microsoft.com/ink/2010/main" type="inkWord" rotatedBoundingBox="9998,717 11682,700 11694,1895 10010,1912"/>
              </emma:interpretation>
              <emma:one-of disjunction-type="recognition" id="oneOf2">
                <emma:interpretation id="interp10" emma:lang="de-DE" emma:confidence="0">
                  <emma:literal>ÜSn</emma:literal>
                </emma:interpretation>
                <emma:interpretation id="interp11" emma:lang="de-DE" emma:confidence="0">
                  <emma:literal>ÜSn</emma:literal>
                </emma:interpretation>
                <emma:interpretation id="interp12" emma:lang="de-DE" emma:confidence="0">
                  <emma:literal>ÜSn</emma:literal>
                </emma:interpretation>
                <emma:interpretation id="interp13" emma:lang="de-DE" emma:confidence="0">
                  <emma:literal>ÜSn</emma:literal>
                </emma:interpretation>
                <emma:interpretation id="interp14" emma:lang="de-DE" emma:confidence="0">
                  <emma:literal>ÜSn</emma:literal>
                </emma:interpretation>
              </emma:one-of>
            </emma:emma>
          </inkml:annotationXML>
          <inkml:trace contextRef="#ctx0" brushRef="#br0" timeOffset="-856440.9856">8788-223 11093,'0'0'6348,"0"0"-3655,0 0-1346,0 0-1091,0 0-63,-30 29 127,30 0-63,0 1-65,0-1 385,0 1-128,-30-1-64,30 2 128,0-3-193,0 3-127,0-2 63,0 1-63,0 29-65,0-29-64,0-1-64,0 1 64,0-30-64,0 29-64,0 1 64,0-30 64,0 29-128,0-29 128,30 30-128,-30-30 64,0 30 64,30-30-64,-30 0-64,0 29 256,29-29-192,-29 0-64,0 0 64,30 0 0,-30 0 0,29 0 129,-29 0-1,30 0 0,-30 0-128,30 0 192,-30 0-127,29 0-1,-29-29 0,30 29-64,0-30 128,-30 0-128,29 1 128,-29-1 1,0 1-129,30-1 0,-30 1 128,0 29-64,0-30-128,0 0 128,0 30-128,28-29 64,-28-1 64,0 30 64,0-29-128,0-2 0,0 31-64,0-28 64,0-3 0,0 31 192,0-29-256,0 29 257,0-30-257,0 30 256,30 0-256,-30-29 256,0 29-64,0 0 1,0-30-129,0 30-129,0-29 1,30 29-1796,-30-29-2051,29-1-6221</inkml:trace>
          <inkml:trace contextRef="#ctx0" brushRef="#br0" timeOffset="-855885.9539">9025-490 24495,'0'0'4488,"0"0"-1025,0 0-3142,29 0-321,-29 0 0,0 0 0,0-28 0,0 28 0,0 0-3591,0 0-10645</inkml:trace>
          <inkml:trace contextRef="#ctx0" brushRef="#br0" timeOffset="-854697.8859">9852-135 8336,'0'-30'5707,"0"1"-1668,0 29-1217,0-29-1219,0 29-577,0 0 256,-30 0-320,1 0-577,-1 0-129,0 0 257,1 0-64,-1 0-128,1 29-129,-1-29-64,30 29 1,0 1-193,-30-30-1,30 29 1,0 1 64,0-1-128,0 2 64,30-3 64,0 3-64,-1 28 64,1-30 128,-1 1-128,1 0 128,-30-1 65,0 1 63,0-1 129,-30 1-129,-29-30 193,30 29 385,-1-29-65,-28 0-320,28 0 64,0 0-192,1 0-193,29 0-128,-30-29-192,30-1-1347,0 30-2565,0-29-8528</inkml:trace>
          <inkml:trace contextRef="#ctx0" brushRef="#br0" timeOffset="-853200.8003">10030 368 10580,'0'0'6476,"0"0"-3847,0 0-1154,0 0-769,0 0-193,0 30 64,0-30 384,0 29 1,0 1-320,28-1-129,-28 2 0,0-2-129,0 1-63,0-1-257,30-29 193,-30 30-65,0-30-64,0 0 129,0 0 127,0 0 193,0 0 193,0 0-193,0 0-256,0 0-193,0 0 128,0-30-320,0 1 0,0-1 128,0-30-128,0 31-64,29-1 128,-29 30-128,30-29 192,-30 29-385,30 0 193,-1 0 0,31 0 192,-31 0-128,1 29 128,-1 1-128,1 30 192,0-31-64,-30 1 64,0-1-64,0 1 65,0-1-258,-30-29-3141,30 0-12568</inkml:trace>
        </inkml:traceGroup>
      </inkml:traceGroup>
    </inkml:traceGroup>
    <inkml:traceGroup>
      <inkml:annotationXML>
        <emma:emma xmlns:emma="http://www.w3.org/2003/04/emma" version="1.0">
          <emma:interpretation id="{9C3719FD-409A-48A8-8FA0-882A6DBE53BD}" emma:medium="tactile" emma:mode="ink">
            <msink:context xmlns:msink="http://schemas.microsoft.com/ink/2010/main" type="paragraph" rotatedBoundingBox="577,2957 5854,3072 5831,4137 553,402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810D120-781A-4323-BC08-61AB6E5DB8D8}" emma:medium="tactile" emma:mode="ink">
              <msink:context xmlns:msink="http://schemas.microsoft.com/ink/2010/main" type="inkBullet" rotatedBoundingBox="568,3377 809,3382 804,3587 563,3582"/>
            </emma:interpretation>
            <emma:one-of disjunction-type="recognition" id="oneOf3">
              <emma:interpretation id="interp15" emma:lang="de-DE" emma:confidence="0">
                <emma:literal>•</emma:literal>
              </emma:interpretation>
            </emma:one-of>
          </emma:emma>
        </inkml:annotationXML>
        <inkml:trace contextRef="#ctx0" brushRef="#br0" timeOffset="13263.7587">-711 2145 7502,'0'29'7310,"0"-29"-5515,0 0-448,0 0-706,0 0-448,29 0-129,-29 30 577,30-30 64,0 30 129,-30-30-65,29 29 193,1-29-449,-30 30 64,29-30-384,-29 29-1,0-29-128,0 30 64,30-30-128,-30 0 0,0 0 0,0 0 65,30 0-65,-30 0 192,0 0-192,0 0 0,0 0 64,0 0 193,0 0-65,0 0-128,0 0-64,0 0 192,0 0-256,0 0 257,0 0-1,0 0 0,0 0-127,0 0 63,-30 0-64,30 0-64,-30 0-64,30 0 128,-29 0-128,29 0-64,-30 0 192,30 0-64,0 0 0,-29 0 0,29 0 0,0 0-129,-30 0-63,30-30 256,0 30-256,0-29 256,0-1-128,0 1 0,0 29 0,0 0 64,0-30 64,0 30-128,0 0-65,30 0-127,-30 0 320,29 30-64,-29-30 64,30 29-64,-1-29 0,-29 30 192,0-30-127,0 29-1,0-29 128,-29 0 129,-1 0-257,30 0 64,-29 0-128,-1-29-64,30 29-128,0-30 127,0 30 130,0-29-258,0 29-63,0 0 63,30 0 129,-1 0 64,-29 0 0,30 0 64,-30 29 321,0 1 256,0-30 193,0 0-257,-30 0-192,1 0-65,29 0-640,-30-30 127,30 1-2115,0 29-4681</inkml:trace>
      </inkml:traceGroup>
      <inkml:traceGroup>
        <inkml:annotationXML>
          <emma:emma xmlns:emma="http://www.w3.org/2003/04/emma" version="1.0">
            <emma:interpretation id="{452C6215-5782-4416-97F8-2A47D97E1E6E}" emma:medium="tactile" emma:mode="ink">
              <msink:context xmlns:msink="http://schemas.microsoft.com/ink/2010/main" type="line" rotatedBoundingBox="1177,2970 5854,3072 5831,4137 1153,4035"/>
            </emma:interpretation>
          </emma:emma>
        </inkml:annotationXML>
        <inkml:traceGroup>
          <inkml:annotationXML>
            <emma:emma xmlns:emma="http://www.w3.org/2003/04/emma" version="1.0">
              <emma:interpretation id="{6358A7BD-8C3F-42B6-99AA-43363C5849A3}" emma:medium="tactile" emma:mode="ink">
                <msink:context xmlns:msink="http://schemas.microsoft.com/ink/2010/main" type="inkWord" rotatedBoundingBox="1225,3085 2857,3443 2693,4194 1061,3836"/>
              </emma:interpretation>
              <emma:one-of disjunction-type="recognition" id="oneOf4">
                <emma:interpretation id="interp16" emma:lang="de-DE" emma:confidence="0">
                  <emma:literal>Operation:</emma:literal>
                </emma:interpretation>
                <emma:interpretation id="interp17" emma:lang="de-DE" emma:confidence="0">
                  <emma:literal>Operation:</emma:literal>
                </emma:interpretation>
                <emma:interpretation id="interp18" emma:lang="de-DE" emma:confidence="0">
                  <emma:literal>Operation:</emma:literal>
                </emma:interpretation>
                <emma:interpretation id="interp19" emma:lang="de-DE" emma:confidence="0">
                  <emma:literal>Operation:</emma:literal>
                </emma:interpretation>
                <emma:interpretation id="interp20" emma:lang="de-DE" emma:confidence="0">
                  <emma:literal>Operation:</emma:literal>
                </emma:interpretation>
              </emma:one-of>
            </emma:emma>
          </inkml:annotationXML>
          <inkml:trace contextRef="#ctx0" brushRef="#br0" timeOffset="-841049.1052">246 2025 8079,'0'-29'6220,"0"29"-3527,-30-30-897,30 1-706,0 29-64,-30-31 256,1 31-128,-1 0-897,0 0 256,1 31 64,-1-31-256,-29 29 63,29 30-63,1-30-193,-1 30-64,30 0-64,0 0 64,0 0-192,0 0 128,30 1 0,-1-1 0,31-29-64,-1-1 0,0-29 0,0 0 64,1-29 256,-2-1-127,1-29 63,-29-30 129,-30 30 63,0 0-127,-30 0 192,0 29-578,1 1-1025,-1-1-2052,2 30-7374</inkml:trace>
          <inkml:trace contextRef="#ctx0" brushRef="#br0" timeOffset="-840193.0563">570 2468 5642,'0'-29'6028,"0"29"-2950,30 0-1283,-30 0-320,0 29-321,30 1-256,-1-1 192,1 31-320,-2-1-257,-28 0 64,30-29-321,0-1 1,-30 1 127,0-30 514,0 29-321,0-29 385,0 0 449,0 0-449,0-29-449,-30-1-257,30-29 1,-30 30-129,2-31 0,28 1-192,-30 0 64,30 0 0,0 29-256,30-30 127,-30 31 65,58 29-128,-28 0 64,-1 0-193,1 0 513,-30 60-128,0-31 65,-30 1 320,1-1-193,-31 1-192,2-30-1026,58 0-2180,0-30-3398</inkml:trace>
          <inkml:trace contextRef="#ctx0" brushRef="#br0" timeOffset="-839516.0176">1220 2557 9169,'-30'-30'5258,"2"30"-1923,28 0-386,-30 0-1153,0-29-450,30-1-320,-29 30-320,-1-29-193,30-1-193,0 1-127,0 29-129,0-31-64,0 2-64,0 29 0,30-30-65,-1 30 1,1 0 64,0 0 0,-30 0 384,0 30 193,-30-1-256,0 2 128,-29-31-706,59 0-1090,0 0-2051,0 0-835,30 0-2949</inkml:trace>
          <inkml:trace contextRef="#ctx0" brushRef="#br0" timeOffset="-839142.9962">1398 2380 4552,'29'29'8593,"1"1"-4297,-30-30-1988,30 29-576,-1-29 127,-29 30-127,0-30-65,0 0-64,0 0 0,0 0-769,-29 0-257,-1-30-513,0 1 0,30-1-256,0-30 256,30 31-1347,0-1-1153,-1 30-2309,1 0-10837</inkml:trace>
        </inkml:traceGroup>
        <inkml:traceGroup>
          <inkml:annotationXML>
            <emma:emma xmlns:emma="http://www.w3.org/2003/04/emma" version="1.0">
              <emma:interpretation id="{AE5BFB1A-8A06-4C79-9E50-4D58DC48D635}" emma:medium="tactile" emma:mode="ink">
                <msink:context xmlns:msink="http://schemas.microsoft.com/ink/2010/main" type="inkWord" rotatedBoundingBox="3103,3012 5438,3063 5422,3809 3086,3758"/>
              </emma:interpretation>
            </emma:emma>
          </inkml:annotationXML>
          <inkml:trace contextRef="#ctx0" brushRef="#br0" timeOffset="-838591.9647">1959 2409 7181,'-29'0'6733,"29"-29"-3078,0 29-1090,-30 0-833,30 0-450,-29 0-577,29 0-128,-30 0 65,30 0-450,-30 0 0,30 29 321,0-29-128,0 30 0,0-1 0,0 1-193,0-1 129,30-29-321,0 0 192,-30 0 129,29 0-193,1-29-385,-30 29 65,29-30 192,-29 30-64,30-29-193,-30 29 257,30 0 193,-1 0 256,1 29-257,0-29 64,-1 0 129,1 0-1218,-2-29-1796,-28-30-3720</inkml:trace>
          <inkml:trace contextRef="#ctx0" brushRef="#br0" timeOffset="-838351.951">2108 2202 14748,'-30'-30'5771,"30"1"-3911,59 29-257,-1 0-770,2 0-512,29 0-1732,-30 0-2436</inkml:trace>
          <inkml:trace contextRef="#ctx0" brushRef="#br0" timeOffset="-838430.9555">2167 1818 14684,'0'-30'3398,"0"60"321,28 30-512,-28 58-1733,30 29-896,0 0-65,-1-28-257,-29-60-64,30 0-576,-30-59-1925,0-29-2821</inkml:trace>
          <inkml:trace contextRef="#ctx0" brushRef="#br0" timeOffset="-837960.9286">2551 2290 11798,'29'0'7246,"-29"0"-3398,30 30-386,0-1-1282,-2 31-833,2-30-642,0-1-192,-30 1-449,0-30-705,0 0-2373,0 0-3206</inkml:trace>
          <inkml:trace contextRef="#ctx0" brushRef="#br0" timeOffset="-837586.9072">2698 2172 20134,'0'-29'4168,"-30"29"-2757,30 0-2052,30 0-706,0 29-9105</inkml:trace>
          <inkml:trace contextRef="#ctx0" brushRef="#br0" timeOffset="-837497.902">3142 2320 12183,'-29'0'3527,"29"0"-2437,0 0-705,-30 0-129,30 0 834,-30 0 770,30 0-65,-29 0 129,29 0-706,0 0-128,0 29 193,0 2-193,0-2-257,0 1-191,59-1-193,-29-29-1,29 0 130,-31 0-65,2-29-193,-30-30-256,0 28-1218,-30 2-1988,2-1-4104</inkml:trace>
          <inkml:trace contextRef="#ctx0" brushRef="#br0" timeOffset="-836971.872">3142 2320 5001,'147'-30'10132,"-147"30"-6093,0 0-1410,30 0-897,-30 0 63,0 30-1025,30-1-65,-30 2-192,0-2-64,29 1-64,-29-30-129,0 29 1,30-29-193,-1 0 449,1-29-513,0 29-513,-1-30 128,1 1 321,29 29-64,-29 0 128,-2 29 897,2 1 129,-30-1-320,30-29-578,-30 30 64,29-30-3270,1 0-5194</inkml:trace>
          <inkml:trace contextRef="#ctx0" brushRef="#br0" timeOffset="-835173.7692">4088 2349 1603,'0'-29'6476,"0"29"-2500,0 0-1347,0 0-770,0-30-127,0 30-129,0 0-385,0 0-320,0 0-129,-30 0-127,30 0-450,-29 0 128,-1 30 1,30-30-64,-29 0-129,29 0-321,0 0-191,29 29 448,1-29 64,-1 0-256,1 31-65,0-31 129,-2 29 193,-28-29-194,0 30 963,0-1 385,0-29 256,-28 30-449,-2-30-321,0 0-320,30 0-513,-29 0-513,29 0-2245,0 0-3398</inkml:trace>
        </inkml:traceGroup>
        <inkml:traceGroup>
          <inkml:annotationXML>
            <emma:emma xmlns:emma="http://www.w3.org/2003/04/emma" version="1.0">
              <emma:interpretation id="{E3FFEEBC-5801-4772-B03D-4926E3A4335C}" emma:medium="tactile" emma:mode="ink">
                <msink:context xmlns:msink="http://schemas.microsoft.com/ink/2010/main" type="inkWord" rotatedBoundingBox="5795,3462 5845,3463 5839,3730 5789,3729"/>
              </emma:interpretation>
            </emma:emma>
          </inkml:annotationXML>
          <inkml:trace contextRef="#ctx0" brushRef="#br0" timeOffset="-834610.737">4531 2231 25008,'0'30'3078,"0"-30"-578,0 0-1730,0 29-514,0-29 1,0 0-2373,0 0-3527</inkml:trace>
          <inkml:trace contextRef="#ctx0" brushRef="#br0" timeOffset="-834454.728">4531 2468 23148,'0'0'5130,"0"30"-2501,0-30-1731,0 0-834,0 0-2244,30 0-6926</inkml:trace>
        </inkml:traceGroup>
      </inkml:traceGroup>
    </inkml:traceGroup>
    <inkml:traceGroup>
      <inkml:annotationXML>
        <emma:emma xmlns:emma="http://www.w3.org/2003/04/emma" version="1.0">
          <emma:interpretation id="{68CD8FAF-4630-4610-931D-118794AC5A12}" emma:medium="tactile" emma:mode="ink">
            <msink:context xmlns:msink="http://schemas.microsoft.com/ink/2010/main" type="paragraph" rotatedBoundingBox="3070,4596 10642,4367 10675,5477 3104,5706" alignmentLevel="3"/>
          </emma:interpretation>
        </emma:emma>
      </inkml:annotationXML>
      <inkml:traceGroup>
        <inkml:annotationXML>
          <emma:emma xmlns:emma="http://www.w3.org/2003/04/emma" version="1.0">
            <emma:interpretation id="{C8D7AC2C-8163-4058-A064-71CCA756817F}" emma:medium="tactile" emma:mode="ink">
              <msink:context xmlns:msink="http://schemas.microsoft.com/ink/2010/main" type="line" rotatedBoundingBox="3070,4596 10642,4367 10675,5477 3104,5706"/>
            </emma:interpretation>
          </emma:emma>
        </inkml:annotationXML>
        <inkml:traceGroup>
          <inkml:annotationXML>
            <emma:emma xmlns:emma="http://www.w3.org/2003/04/emma" version="1.0">
              <emma:interpretation id="{449B4F46-A59B-47BC-9887-4E297936FB70}" emma:medium="tactile" emma:mode="ink">
                <msink:context xmlns:msink="http://schemas.microsoft.com/ink/2010/main" type="inkWord" rotatedBoundingBox="3099,4778 6056,4845 6043,5414 3086,5346"/>
              </emma:interpretation>
              <emma:one-of disjunction-type="recognition" id="oneOf5">
                <emma:interpretation id="interp21" emma:lang="de-DE" emma:confidence="0">
                  <emma:literal>Unionisis</emma:literal>
                </emma:interpretation>
                <emma:interpretation id="interp22" emma:lang="de-DE" emma:confidence="0">
                  <emma:literal>Unionisis</emma:literal>
                </emma:interpretation>
                <emma:interpretation id="interp23" emma:lang="de-DE" emma:confidence="0">
                  <emma:literal>Unionisis</emma:literal>
                </emma:interpretation>
                <emma:interpretation id="interp24" emma:lang="de-DE" emma:confidence="0">
                  <emma:literal>Unionisis</emma:literal>
                </emma:interpretation>
                <emma:interpretation id="interp25" emma:lang="de-DE" emma:confidence="0">
                  <emma:literal>Unionisis</emma:literal>
                </emma:interpretation>
              </emma:one-of>
            </emma:emma>
          </inkml:annotationXML>
          <inkml:trace contextRef="#ctx0" brushRef="#br0" timeOffset="-830096.4788">2195 3592 30458,'0'0'-12568,"0"0"15966,0 0-1538,0 0-770,0 30-385,0-1 1,0 1-1,0 0-320,0 0-129,0 29-191,0-30 63,0 1 0,0 29 64,0-29 65,0 0-129,0 29-192,30-30 64,-30 1 0,30-1 192,-1-29-256,1 0 193,0 0-129,-1 0 64,1 0 0,-1 0 64,1-29-128,-30-30 64,30 29 64,-1 1-192,-29-1 64,0-30 128,30 1-63,-30 30-65,0-30 128,0-1-128,0 30 0,0 1-64,0-1 64,0 1 0,0 29 64,0 0-128,0 0 192,0 29 193,0 1-129,0 29 0,0 1-63,29 28-65,-29-29-64,30 31 0,0-61 192,-2 30-256,-28-59 256,30 30-192,-30-30-1154,0-30-3399</inkml:trace>
          <inkml:trace contextRef="#ctx0" brushRef="#br0" timeOffset="-829369.4372">2905 3888 11413,'0'0'4040,"0"30"-834,0-30-897,30 0-450,-30 0-384,0 30-192,0-30-257,30 30-129,-30-1-255,29-29-129,-29 30-65,0-1-63,30 1 0,-30-30-257,0 29 65,29-29-65,-29 0 0,0 0 129,0-29-65,30-1 0,-30 1-192,30-30-64,-30 29 64,29 0 0,-29 30-128,30-30 192,-2 30-192,2 0 64,0 30 64,-1 30 0,1-31 128,-30 30-128,30-59 128,-30 30 0,0-30-2372,0 0-4681</inkml:trace>
          <inkml:trace contextRef="#ctx0" brushRef="#br0" timeOffset="-828829.4063">3497 3918 9618,'29'0'9170,"1"30"-5259,0 0-1346,-1 29-641,1-30-578,-2 1-704,-28-1-258,30-29-191,-30 0-386,0 0-2564,0-29-5515</inkml:trace>
          <inkml:trace contextRef="#ctx0" brushRef="#br0" timeOffset="-828777.4033">3645 3741 17762,'-30'-60'8400,"30"60"-5707,0 0-1795,0 0-1027,30 0-1602,28 0-10581</inkml:trace>
          <inkml:trace contextRef="#ctx0" brushRef="#br0" timeOffset="-828243.3728">4029 3859 4873,'0'0'10260,"0"0"-5772,-30 0-1987,1 0-1154,-1 0-193,0 29-641,1 1 0,29-30 64,0 30 257,0 0-65,0-1 65,29 1-193,1-30-64,29 0-321,0 0 1,-29-30 128,0 1-385,-30-1 192,-30 0-384,0 0-450,-29 30-1153,30 0-2309,-1 0-13915</inkml:trace>
          <inkml:trace contextRef="#ctx0" brushRef="#br0" timeOffset="-827928.3548">4206 3888 4937,'29'0'8336,"-29"0"-3719,30 0-2180,-30 30-642,0 0-641,0-30 65,0 30-129,0-1-193,0 1-448,0-30-320,29 0 63,1 0-64,29 0-769,-29-30-449,29 1 256,-29 29 449,-1 0 385,1 0 1219,0 29 320,-1 1-64,1-1-834,-2-29-385,32 0-1218,-31 0-4231</inkml:trace>
          <inkml:trace contextRef="#ctx0" brushRef="#br0" timeOffset="-812591.4776">1811 4007 577,'0'0'577,"0"0"64,30 0 1924,-30-29 1154,30 29-385,-30 0 1412,0 0-1091,0 0-1924,0 0-1603,0 0 65,-30 0-129,30 29 192,0-29 450,0 0-322,0 0-448,0 0-64,0-29-321,0 29 257,30-30 63,-1 30 1,-29 0 0,0 0 256,0 0 834,0 30 705,-29-30-320,29 29-514,-30-29-255,30 0-258,-30 0-127,30 0-386,0-29-63,30-1-65,0 0 193,-30 30 64,29 0-193,-29 0 898,0 30 385,-29 0-641,-1-30-770,30 29-3847,0-29-10965</inkml:trace>
        </inkml:traceGroup>
        <inkml:traceGroup>
          <inkml:annotationXML>
            <emma:emma xmlns:emma="http://www.w3.org/2003/04/emma" version="1.0">
              <emma:interpretation id="{744C3346-D620-433B-9D9D-80C46B272D02}" emma:medium="tactile" emma:mode="ink">
                <msink:context xmlns:msink="http://schemas.microsoft.com/ink/2010/main" type="inkWord" rotatedBoundingBox="6623,4640 8596,4581 8624,5518 6651,5578"/>
              </emma:interpretation>
            </emma:emma>
          </inkml:annotationXML>
          <inkml:trace contextRef="#ctx0" brushRef="#br0" timeOffset="-825553.2189">5477 3445 14684,'0'-30'5001,"0"30"-1987,0 0-1347,-29 0-769,-1 30-128,30-1 63,-30 30-127,1 0-193,29 0-129,0 31 1,0-31-64,0 29-65,29 2-192,31-31 129,-31 0-65,1-30-1475,29-29-1025,-29 0-5387</inkml:trace>
          <inkml:trace contextRef="#ctx0" brushRef="#br0" timeOffset="-824844.1784">6245 3445 10259,'0'-30'5964,"0"1"-1283,-29 29-2052,-1 0-1154,0 0-385,30 0-513,-28 0 128,-2 0-192,1 29-320,29 1 63,-30-1-64,30 30-128,0-29-64,59 29 0,-29 0 129,28 1-1,1-31 0,1 30 0,-31 0-63,-29-29 127,0 0 193,-29 0 448,-1-1 65,-29-29-193,-1 0-320,2 0-192,-1 0-193,29 0 0,1 0-898,29-29-1860,29-1-3013</inkml:trace>
          <inkml:trace contextRef="#ctx0" brushRef="#br0" timeOffset="-824145.1384">6718 4037 10580,'0'0'7951,"0"0"-4937,0 0-706,0 29-705,30 1-512,-1 29-1,-29 0-449,30-30-192,0 30-193,-30-59-128,0 0-1089,0 0-3656,0 0-18915</inkml:trace>
          <inkml:trace contextRef="#ctx0" brushRef="#br0" timeOffset="-823775.1172">6777 3829 32767,'-29'-59'-10453,"29"59"12634,0 0-1797,29 0-320,-29 0-6091</inkml:trace>
          <inkml:trace contextRef="#ctx0" brushRef="#br0" timeOffset="-821560.9906">7221 3948 5706,'0'0'7503,"0"0"-3720,0 0-1474,0 0-514,29 0-320,-29 0-257,30 0-192,-30 30-449,30-1-128,-30 1-128,29-1 128,-29 30 64,0-29-64,0-1 64,0 1 64,-29-30-129,-1 29-191,-29-29-129,29 0-833,1 0-2052,-1 0-4810</inkml:trace>
        </inkml:traceGroup>
        <inkml:traceGroup>
          <inkml:annotationXML>
            <emma:emma xmlns:emma="http://www.w3.org/2003/04/emma" version="1.0">
              <emma:interpretation id="{443803CD-554E-480F-B4D6-A0FA2472DCA8}" emma:medium="tactile" emma:mode="ink">
                <msink:context xmlns:msink="http://schemas.microsoft.com/ink/2010/main" type="inkWord" rotatedBoundingBox="8980,4418 10642,4367 10675,5477 9014,5527"/>
              </emma:interpretation>
              <emma:one-of disjunction-type="recognition" id="oneOf6">
                <emma:interpretation id="interp26" emma:lang="de-DE" emma:confidence="0">
                  <emma:literal>H</emma:literal>
                </emma:interpretation>
                <emma:interpretation id="interp27" emma:lang="de-DE" emma:confidence="0">
                  <emma:literal>H</emma:literal>
                </emma:interpretation>
                <emma:interpretation id="interp28" emma:lang="de-DE" emma:confidence="0">
                  <emma:literal>H</emma:literal>
                </emma:interpretation>
                <emma:interpretation id="interp29" emma:lang="de-DE" emma:confidence="0">
                  <emma:literal>H</emma:literal>
                </emma:interpretation>
                <emma:interpretation id="interp30" emma:lang="de-DE" emma:confidence="0">
                  <emma:literal>H</emma:literal>
                </emma:interpretation>
              </emma:one-of>
            </emma:emma>
          </inkml:annotationXML>
          <inkml:trace contextRef="#ctx0" brushRef="#br0" timeOffset="-818244.8009">7990 3386 8207,'0'-31'5707,"0"3"-2116,0-3-1282,0 31-642,0-30-449,0 30-128,0 0-384,-30 0-193,1 0 0,-1 30-193,0-30-192,30 31 129,0-3-257,0 3 0,0 28 0,0-30 0,30 30-64,0-29 128,-1 29 64,1-30-192,-1 1 128,-29 0 64,0 29-63,0-29 255,-29-1 706,-1 1 128,1-30-128,-1 29-256,0-29-193,30 0-64,-29 0 0,-1 0-385,1 0 65,-1 0-193,0 0-513,30-29-1860,0-1-2629,0 30-12567</inkml:trace>
          <inkml:trace contextRef="#ctx0" brushRef="#br0" timeOffset="-817591.7636">8404 3829 10067,'0'0'3655,"29"0"-834,-29 0-1025,30 30-834,-30-1-193,29 1-64,1 0 386,-30 0-65,30 29-1,-30-30-191,28 1 256,-28-1-384,0 1-65,0-1 0,0 1 64,-28-30 129,-2 29 128,0-29-257,1 31-320,-1-31-257,-29 0-577,0-31-1923,29 2-3463</inkml:trace>
          <inkml:trace contextRef="#ctx0" brushRef="#br0" timeOffset="-817109.736">8552 3622 23340,'28'0'3784,"-28"0"-835,0 0-1859,0 0-833,30 0-1155,-30-30-6540</inkml:trace>
          <inkml:trace contextRef="#ctx0" brushRef="#br0" timeOffset="-816379.6941">8965 3148 8015,'30'0'6092,"0"0"-2501,-30 0-1411,29 30-449,29-1-448,-28 1 63,29 29-576,1 0 191,-31 1-63,30 29-257,-59-30-128,30 29 0,-30-28-256,0 29 128,-30-60 128,1 30-321,-1-29 0,1 0-1731,-1-30-3847</inkml:trace>
        </inkml:traceGroup>
      </inkml:traceGroup>
    </inkml:traceGroup>
    <inkml:traceGroup>
      <inkml:annotationXML>
        <emma:emma xmlns:emma="http://www.w3.org/2003/04/emma" version="1.0">
          <emma:interpretation id="{62B941B5-070A-4389-848B-E20281A794FB}" emma:medium="tactile" emma:mode="ink">
            <msink:context xmlns:msink="http://schemas.microsoft.com/ink/2010/main" type="paragraph" rotatedBoundingBox="3294,5807 24533,5648 24544,7131 3305,7290" alignmentLevel="3"/>
          </emma:interpretation>
        </emma:emma>
      </inkml:annotationXML>
      <inkml:traceGroup>
        <inkml:annotationXML>
          <emma:emma xmlns:emma="http://www.w3.org/2003/04/emma" version="1.0">
            <emma:interpretation id="{E9561575-273A-4FD0-B1BA-54D04682F183}" emma:medium="tactile" emma:mode="ink">
              <msink:context xmlns:msink="http://schemas.microsoft.com/ink/2010/main" type="inkBullet" rotatedBoundingBox="3297,6126 3356,6125 3357,6273 3298,6274"/>
            </emma:interpretation>
            <emma:one-of disjunction-type="recognition" id="oneOf7">
              <emma:interpretation id="interp31" emma:lang="de-DE" emma:confidence="0">
                <emma:literal>a</emma:literal>
              </emma:interpretation>
              <emma:interpretation id="interp32" emma:lang="de-DE" emma:confidence="0">
                <emma:literal>a</emma:literal>
              </emma:interpretation>
              <emma:interpretation id="interp33" emma:lang="de-DE" emma:confidence="0">
                <emma:literal>a</emma:literal>
              </emma:interpretation>
              <emma:interpretation id="interp34" emma:lang="de-DE" emma:confidence="0">
                <emma:literal>a</emma:literal>
              </emma:interpretation>
              <emma:interpretation id="interp35" emma:lang="de-DE" emma:confidence="0">
                <emma:literal>a</emma:literal>
              </emma:interpretation>
            </emma:one-of>
          </emma:emma>
        </inkml:annotationXML>
        <inkml:trace contextRef="#ctx0" brushRef="#br0" timeOffset="-811352.4067">2019 5013 9810,'0'0'5387,"0"0"-2951,0 0-640,0 0-706,0 0-641,0-30-321,0 30-64,0-29 193,0 29 127,29 0-255,-29 0 63,0 0 257,0 0 128,0 29 128,0 1-63,0-30 63,0 0 64,0 0 1,0 0-514,0 0-127,-29-30-129,29 1-64,0-2-129,29 31 1,-29 0-65,30 0 450,-30 0-257,0 31 384,0-2 257,0 1 898,0-1-385,0-29-192,-30 0-577,30-29-386,-29-1-191,29 1-1283,29-2-2501,-29 2-13850</inkml:trace>
      </inkml:traceGroup>
      <inkml:traceGroup>
        <inkml:annotationXML>
          <emma:emma xmlns:emma="http://www.w3.org/2003/04/emma" version="1.0">
            <emma:interpretation id="{69D18577-1D62-4218-8658-966FCC1499AF}" emma:medium="tactile" emma:mode="ink">
              <msink:context xmlns:msink="http://schemas.microsoft.com/ink/2010/main" type="line" rotatedBoundingBox="3768,5803 24533,5648 24544,7131 3779,7286"/>
            </emma:interpretation>
          </emma:emma>
        </inkml:annotationXML>
        <inkml:traceGroup>
          <inkml:annotationXML>
            <emma:emma xmlns:emma="http://www.w3.org/2003/04/emma" version="1.0">
              <emma:interpretation id="{0D1453D3-FCB4-4762-859D-0868542E1BEB}" emma:medium="tactile" emma:mode="ink">
                <msink:context xmlns:msink="http://schemas.microsoft.com/ink/2010/main" type="inkWord" rotatedBoundingBox="3769,5981 6130,5963 6135,6706 3775,6724"/>
              </emma:interpretation>
              <emma:one-of disjunction-type="recognition" id="oneOf8">
                <emma:interpretation id="interp36" emma:lang="de-DE" emma:confidence="0">
                  <emma:literal>Find</emma:literal>
                </emma:interpretation>
                <emma:interpretation id="interp37" emma:lang="de-DE" emma:confidence="0">
                  <emma:literal>Find</emma:literal>
                </emma:interpretation>
                <emma:interpretation id="interp38" emma:lang="de-DE" emma:confidence="0">
                  <emma:literal>Find</emma:literal>
                </emma:interpretation>
                <emma:interpretation id="interp39" emma:lang="de-DE" emma:confidence="0">
                  <emma:literal>Find</emma:literal>
                </emma:interpretation>
                <emma:interpretation id="interp40" emma:lang="de-DE" emma:confidence="0">
                  <emma:literal>Find</emma:literal>
                </emma:interpretation>
              </emma:one-of>
            </emma:emma>
          </inkml:annotationXML>
          <inkml:trace contextRef="#ctx0" brushRef="#br0" timeOffset="-809036.2741">3260 5249 16223,'29'0'3719,"-29"0"-641,30 0-642,-30 0-640,30 29-450,-1 30-255,1-30-322,-1 30-256,1-28-128,-30-31-321,0 29-577,0-29-2757,0 0-6092</inkml:trace>
          <inkml:trace contextRef="#ctx0" brushRef="#br0" timeOffset="-808616.2502">3497 5072 23020,'-30'-59'3591,"0"29"-1924,30 30-1988,30 0 193,0 30-3848,-1-1-13914</inkml:trace>
          <inkml:trace contextRef="#ctx0" brushRef="#br0" timeOffset="-808369.2361">3792 5249 3975,'0'0'11735,"0"0"-8209,0 0-1217,0 0-129,0 0-641,0 29 0,0 0-513,0 1-128,0-1-321,29 2-385,-29-31 1,0 0-65,30 0 64,-30 0 129,30-31-257,-1 2-64,1-1 0,29 1 64,-29 0-64,-1-1-128,1 30 0,0 30 192,-30 28 449,28 1-129,-28-28-255,0-3 63,0 3-2116,30-31-4424</inkml:trace>
          <inkml:trace contextRef="#ctx0" brushRef="#br0" timeOffset="-807781.2023">4561 5307 7566,'0'-58'6733,"-30"28"-3014,30 30-1154,-29 0-962,-1 0-641,30 30 64,-29-1 128,29 0-128,0 1-64,29-1-257,1-29 65,29 0-193,0 0-192,-1-59-65,-28-29-127,0 29-1,-30-59-513,0 30-63,0-2-1,0 31 193,0 0 63,0 59 1,0 0 577,0 89 385,0-1-193,29 61-449,-29-31 65,30-30-257,0-29-129,-1-30-1281,-29-29-2245,0 0-7054</inkml:trace>
          <inkml:trace contextRef="#ctx0" brushRef="#br0" timeOffset="-810221.342">2492 4776 3719,'0'0'9041,"0"0"-6412,0 0 706,0 59-963,0 0-384,0 1-385,29 28-641,-29-29-257,30 30-256,-30-30 192,0-1-256,29-28-128,-29 30 127,0-32-704,0-28-1219,0 31-2437,-29-31-9746</inkml:trace>
          <inkml:trace contextRef="#ctx0" brushRef="#br0" timeOffset="-809470.2989">2551 4805 10003,'0'-29'5963,"29"29"-1154,-29 0-2179,30 0-66,0 0-704,28 0-578,31 0-512,-30 0-193,0 0-256,-29 0-193,0-30-1795,-30 30-2501,0 0-7887</inkml:trace>
          <inkml:trace contextRef="#ctx0" brushRef="#br0" timeOffset="-809469.2989">2640 5160 10965,'-30'0'8849,"30"0"-5515,30 0-384,-2 0-1219,32 0-256,-1 0-706,0 0-320,-29 0-64,-1 0-257,1 0-2629,-30 0-5001</inkml:trace>
        </inkml:traceGroup>
        <inkml:traceGroup>
          <inkml:annotationXML>
            <emma:emma xmlns:emma="http://www.w3.org/2003/04/emma" version="1.0">
              <emma:interpretation id="{A9EA79D4-78A6-40C7-B10C-D3E7B039B52D}" emma:medium="tactile" emma:mode="ink">
                <msink:context xmlns:msink="http://schemas.microsoft.com/ink/2010/main" type="inkWord" rotatedBoundingBox="7018,5948 9204,5931 9211,6917 7025,6933"/>
              </emma:interpretation>
              <emma:one-of disjunction-type="recognition" id="oneOf9">
                <emma:interpretation id="interp41" emma:lang="de-DE" emma:confidence="0">
                  <emma:literal>(k).</emma:literal>
                </emma:interpretation>
                <emma:interpretation id="interp42" emma:lang="de-DE" emma:confidence="0">
                  <emma:literal>(k).</emma:literal>
                </emma:interpretation>
                <emma:interpretation id="interp43" emma:lang="de-DE" emma:confidence="0">
                  <emma:literal>(k).</emma:literal>
                </emma:interpretation>
                <emma:interpretation id="interp44" emma:lang="de-DE" emma:confidence="0">
                  <emma:literal>(k).</emma:literal>
                </emma:interpretation>
                <emma:interpretation id="interp45" emma:lang="de-DE" emma:confidence="0">
                  <emma:literal>(k).</emma:literal>
                </emma:interpretation>
              </emma:one-of>
            </emma:emma>
          </inkml:annotationXML>
          <inkml:trace contextRef="#ctx0" brushRef="#br0" timeOffset="-802811.9182">5802 4716 15710,'-30'0'3078,"30"0"-706,-29 30-1025,29 0-385,0-1 64,0 30-193,0 0 65,0 1-193,0 29-128,0-1-192,0 1-192,29-31-1,1 32-128,-30-31 0,30 0-769,-1-30-1668,1 1-5578</inkml:trace>
          <inkml:trace contextRef="#ctx0" brushRef="#br0" timeOffset="-801972.8702">6216 4923 12568,'0'-59'4488,"0"59"-1025,0 0-1668,0 0-384,0 0-321,0 30 0,0 30-192,0-1-64,29 0-257,-29 0-64,30 29-64,0-29-129,-1 0-63,-29-30-1,30 30 1,-30-59-65,0 31 65,29-31-65,-29 0 193,0 0-65,30-31-127,-30 3-65,59-3-64,0-28 64,-29 1-128,28-1 0,-28 0 129,0 59-258,-30 0-512,0 0-2052,-30 59-3463</inkml:trace>
          <inkml:trace contextRef="#ctx0" brushRef="#br0" timeOffset="-801904.8663">6541 5337 7566,'0'0'7631,"0"0"-3527,30 0-1347,0 29-1090,-2 2-897,-28-3-386,30 3 65,-30-2-2308,0 1-7311</inkml:trace>
          <inkml:trace contextRef="#ctx0" brushRef="#br0" timeOffset="-801203.8262">6896 4716 11157,'59'0'6605,"-29"30"-2758,29 0-1346,-29 29-962,28 29-128,-28 31-450,-1-1 1,-29 0-192,0 1-129,-59-31-192,29 1-193,2-30-961,-2-29-2822,0-1-6412</inkml:trace>
          <inkml:trace contextRef="#ctx0" brushRef="#br0" timeOffset="-790458.2116">7901 5425 11734,'0'0'11029,"0"0"-7053,0 31-706,0-31-961,0 0-1860,0 0-449,0 0 0,0 0 0,0 0 0,30 0-4681,-30 0-9747</inkml:trace>
        </inkml:traceGroup>
        <inkml:traceGroup>
          <inkml:annotationXML>
            <emma:emma xmlns:emma="http://www.w3.org/2003/04/emma" version="1.0">
              <emma:interpretation id="{57FB0D81-9FE5-489C-9E90-F8315F8C2559}" emma:medium="tactile" emma:mode="ink">
                <msink:context xmlns:msink="http://schemas.microsoft.com/ink/2010/main" type="inkWord" rotatedBoundingBox="9681,6023 12625,6001 12634,7220 9690,7242"/>
              </emma:interpretation>
              <emma:one-of disjunction-type="recognition" id="oneOf10">
                <emma:interpretation id="interp46" emma:lang="de-DE" emma:confidence="0">
                  <emma:literal>KES,</emma:literal>
                </emma:interpretation>
                <emma:interpretation id="interp47" emma:lang="de-DE" emma:confidence="0">
                  <emma:literal>K ES,</emma:literal>
                </emma:interpretation>
                <emma:interpretation id="interp48" emma:lang="de-DE" emma:confidence="0">
                  <emma:literal>K ES,</emma:literal>
                </emma:interpretation>
                <emma:interpretation id="interp49" emma:lang="de-DE" emma:confidence="0">
                  <emma:literal>K ES,</emma:literal>
                </emma:interpretation>
                <emma:interpretation id="interp50" emma:lang="de-DE" emma:confidence="0">
                  <emma:literal>K ES,</emma:literal>
                </emma:interpretation>
              </emma:one-of>
            </emma:emma>
          </inkml:annotationXML>
          <inkml:trace contextRef="#ctx0" brushRef="#br0" timeOffset="-789770.1722">8404 4894 5450,'0'0'7887,"0"0"-4168,0 0-1346,0 0-898,0 0-321,0 29-256,0 2-1,29 28-320,-29-30 321,0 30-449,0 0-64,0 0 0,0 0-129,30-30 129,-30 30 0,0-28-65,0-3-63,0 3-193,0-2 64,29 1-128,-29-1 64,0-29 0,0 0-64,0 0 0,0 0 321,0 0-193,0 0 129,30 0-65,-30-29 64,30-1-191,-2 1-1,2-2 0,29-28-128,-29 0 192,29 30-128,-29-30 0,-1 30 0,1-1 128,-30 1-64,29 29-64,-29 0-833,0 0-2758,-29 0-6990</inkml:trace>
          <inkml:trace contextRef="#ctx0" brushRef="#br0" timeOffset="-789375.1496">8758 5307 11285,'-30'30'5387,"30"-30"-1604,30 29-705,0 2-1219,-1 28-127,1-30-835,-1 30-384,31-29-449,-31-1 193,1-29-898,-30 30-2437,0-30-8593</inkml:trace>
          <inkml:trace contextRef="#ctx0" brushRef="#br0" timeOffset="-788576.1039">9615 5072 11478,'0'-30'5258,"0"30"-1539,0-29-1603,0 29-898,-30 0-384,30 0-385,-28 0 64,-2 0 0,0 29 192,1-29 0,-1 30 65,30-1-385,-29 1-129,-1-1-128,30 1-64,-30-1-64,30 1 129,0-1-65,0 0 0,0 1 64,0-1-128,0 30 128,0-28-63,30-2 63,29 1-192,0-1 320,1-29-63,-2 30-1,1-30-64,0 0 65,1-30-835,-60 1-1666,29 29-3014</inkml:trace>
          <inkml:trace contextRef="#ctx0" brushRef="#br0" timeOffset="-788201.0824">9497 5397 19301,'0'-31'3270,"30"31"-705,0-29-834,28 29-448,-28 0-642,29 0-449,-30 0 65,1 0-1091,-30 0-4937</inkml:trace>
          <inkml:trace contextRef="#ctx0" brushRef="#br0" timeOffset="-784640.8789">10620 4894 9297,'30'-30'5002,"-30"30"-1539,0-29-1155,0 29-897,0 0-578,0 0-191,0-30-129,0 30 128,0 0-321,0 0 258,-30-29-194,30 29 65,-30 0 0,2 0-128,-2 0-257,1 0 128,-1 0-64,30 29-192,-30-29 193,1 30-129,-1-30 128,30 29-64,0-29-128,0 30 128,0-1-192,0-29 128,0 31 0,0-2 0,30 1-64,-1-1 64,31 1 64,-31-30 64,1 29-192,28 1 128,-28-1-128,-1 1 128,1-1-128,-1 1 256,1-1-192,-30 30 64,0-30 129,0 2-129,-30-3 128,1 32-256,-1-30 192,1-1-64,-31 1 65,32-30-1,28 0 385,-30 0 0,1 0-128,-1-30-385,30 1 0,-30-1-962,30-30-2886,0 60-12054</inkml:trace>
          <inkml:trace contextRef="#ctx0" brushRef="#br0" timeOffset="-766568.8452">11352 5544 13145,'0'0'3142,"0"30"-1090,0-30-577,0 29 64,0 1-385,0 0-256,0-1 384,0 30-384,0-29-193,0 0-320,0 29-129,-28-30-63,28 2-65,-30-3-769,30 3-2117,0-31-7181</inkml:trace>
        </inkml:traceGroup>
        <inkml:traceGroup>
          <inkml:annotationXML>
            <emma:emma xmlns:emma="http://www.w3.org/2003/04/emma" version="1.0">
              <emma:interpretation id="{894DCC18-447F-4CCC-9BD6-7AEFF7D0F373}" emma:medium="tactile" emma:mode="ink">
                <msink:context xmlns:msink="http://schemas.microsoft.com/ink/2010/main" type="inkWord" rotatedBoundingBox="13455,5932 16675,5908 16681,6782 13462,6806"/>
              </emma:interpretation>
              <emma:one-of disjunction-type="recognition" id="oneOf11">
                <emma:interpretation id="interp51" emma:lang="de-DE" emma:confidence="0">
                  <emma:literal>reswlt:</emma:literal>
                </emma:interpretation>
                <emma:interpretation id="interp52" emma:lang="de-DE" emma:confidence="0">
                  <emma:literal>reswlt:</emma:literal>
                </emma:interpretation>
                <emma:interpretation id="interp53" emma:lang="de-DE" emma:confidence="0">
                  <emma:literal>reswlt:</emma:literal>
                </emma:interpretation>
                <emma:interpretation id="interp54" emma:lang="de-DE" emma:confidence="0">
                  <emma:literal>reswlt:</emma:literal>
                </emma:interpretation>
                <emma:interpretation id="interp55" emma:lang="de-DE" emma:confidence="0">
                  <emma:literal>reswlt:</emma:literal>
                </emma:interpretation>
              </emma:one-of>
            </emma:emma>
          </inkml:annotationXML>
          <inkml:trace contextRef="#ctx0" brushRef="#br0" timeOffset="-758161.3643">12210 5160 10580,'0'0'4424,"0"0"-1474,0 0-1090,-29 0-642,29 0-449,0 0-63,0 30-129,0-30 128,0 29-192,0 1 257,0-1-321,0 0-1,29 30-255,-29-28 127,0-3-191,0 3-129,30-2 64,-30 1-64,0-1 64,0-29 64,0 30 65,0-30 384,0 0 0,0 0-257,0-30-127,0 1 63,0-1 129,0 1-129,0-30-127,0 28-129,30-28 64,-1 30-64,1-30 0,0 30 0,-2-1-64,2 30-770,-1 30-2308,-29-1-6669</inkml:trace>
          <inkml:trace contextRef="#ctx0" brushRef="#br0" timeOffset="-757337.3172">12919 5544 7630,'-29'0'5387,"-1"0"-2053,0 0-1154,30 0-577,-28 0-384,-2-29-65,30-1-64,-29 30 0,29-29-449,-30-2-320,30-28 128,0 30-257,0-1-128,0 1-128,30 0 64,-30-1 64,29 30-64,1-29-64,-2 29-64,2 0 256,-30 29-128,0 1 128,0-1 129,-30 0-1,-28 1-256,29-30 193,-1 0-193,0 0-1090,30 0-1860,0-30-3014,60 1-10772</inkml:trace>
          <inkml:trace contextRef="#ctx0" brushRef="#br0" timeOffset="-756801.2864">13245 5219 8464,'0'-29'5258,"-29"29"-1731,29 0-1027,-30 0-1025,0 0-449,1 29-449,-1 1-128,30-1-449,0 0 0,59 1-64,-29-30 64,29 29 64,-1 2-64,-28-31 0,-30 28 129,0-28 1409,0 31 322,-30-2-257,-28 1-705,-1-30-449,29 29-449,1-29 64,29 0-1539,0 0-1795,29-29-5259</inkml:trace>
          <inkml:trace contextRef="#ctx0" brushRef="#br0" timeOffset="-756272.2563">13511 5219 4616,'0'0'8144,"0"0"-4297,0 0-640,0 30-963,0-1-833,0 30-450,0-30-319,29 2-450,-29-3-192,30 3 0,0-2 257,29-29-65,-30 0-64,1-29 65,0-2-65,-1 3 128,-29-3-63,0 2-193,0-1-64,0 30 128,0 0-513,30 0 449,-30 59 64,30 0 64,-2-28-128,2-2 64,29 1 193,0-30-65,-29 0-128,29-59-513,-29 0-1538,-1-31-1797,-29 2-2115,-29-30-6284</inkml:trace>
          <inkml:trace contextRef="#ctx0" brushRef="#br0" timeOffset="-755898.2348">14013 4716 7117,'0'-29'7182,"30"29"-2437,-1 29-1218,31 31-1090,-31 28-898,1 61-898,-30-2-385,0 0 1,0-29-129,0-58 0,30-1 65,-1-59-642,-29 0-2501,30-59-7374</inkml:trace>
          <inkml:trace contextRef="#ctx0" brushRef="#br0" timeOffset="-755505.2124">14397 5131 19557,'0'0'5130,"60"0"-1988,28 0-1539,1 0-1282,0 0-321,-31 0-3335,-28 0-8784</inkml:trace>
          <inkml:trace contextRef="#ctx0" brushRef="#br0" timeOffset="-755525.2136">14457 4746 8720,'29'0'6990,"1"59"-1732,-1 0-2309,1 60-1025,-30-30-1218,30 29-129,-30-30-449,0 0-64,0-57-256,29-3-1732,-29-28-5001</inkml:trace>
          <inkml:trace contextRef="#ctx0" brushRef="#br0" timeOffset="-754079.1308">15226 5190 17698,'29'0'5707,"-29"0"-2373,0 29-641,0-29-1218,30 0-641,-30 30-642,30-30 0,-30 0-1731,28 0-3591,-28 0-17056</inkml:trace>
          <inkml:trace contextRef="#ctx0" brushRef="#br0" timeOffset="-751872.0046">15402 5456 13465,'-29'29'4040,"29"-29"-1026,-30 0-1667,30 0-1027,0 0 1,0 0-129,0 0 321,0 0 385,0 0 256,0 0 64,0 0-320,0 0-321,0 0-128,0 0-385,0 0 129,0 0-193,0 0 256,0 0 642,0 0 384,0 0-63,0 0-770,0 0-449,0 0 0,0 0 0,0 0 0,0 0 0,0 0 0,0 0-3463,30 0-6412</inkml:trace>
        </inkml:traceGroup>
        <inkml:traceGroup>
          <inkml:annotationXML>
            <emma:emma xmlns:emma="http://www.w3.org/2003/04/emma" version="1.0">
              <emma:interpretation id="{20C0784E-5C9B-41A6-8F08-A46571F34F94}" emma:medium="tactile" emma:mode="ink">
                <msink:context xmlns:msink="http://schemas.microsoft.com/ink/2010/main" type="inkWord" rotatedBoundingBox="17444,5890 20635,5866 20643,6936 17452,6960"/>
              </emma:interpretation>
              <emma:one-of disjunction-type="recognition" id="oneOf12">
                <emma:interpretation id="interp56" emma:lang="de-DE" emma:confidence="0">
                  <emma:literal>Siewitte</emma:literal>
                </emma:interpretation>
                <emma:interpretation id="interp57" emma:lang="de-DE" emma:confidence="0">
                  <emma:literal>Siewitte</emma:literal>
                </emma:interpretation>
                <emma:interpretation id="interp58" emma:lang="de-DE" emma:confidence="0">
                  <emma:literal>Siewitte</emma:literal>
                </emma:interpretation>
                <emma:interpretation id="interp59" emma:lang="de-DE" emma:confidence="0">
                  <emma:literal>Siewitte</emma:literal>
                </emma:interpretation>
                <emma:interpretation id="interp60" emma:lang="de-DE" emma:confidence="0">
                  <emma:literal>Siewitte</emma:literal>
                </emma:interpretation>
              </emma:one-of>
            </emma:emma>
          </inkml:annotationXML>
          <inkml:trace contextRef="#ctx0" brushRef="#br0" timeOffset="-744816.6011">17679 5131 10259,'0'-30'4553,"0"30"-1090,0 0-1347,0 0-385,0 0-705,0 0-128,0 0-1,-30 30-448,30-30 128,0 29-192,0 1-64,0-30-129,0 29 1,0 1-65,0-30 64,0 29-64,0 0-63,0 1-65,0-30 0,30 29 64,-30-29-128,30 0 64,-30 31 192,28-31-256,2 0 192,0-31 64,-30 31-63,29-29-129,-29-1 0,0 30-129,30-29 65,-30 0 64,0 29-64,0 0 0,29 0-192,-29 0 448,0 29-384,30 0 192,-30-29 64,30 30-128,-1-1 128,1-29-128,0 0 192,-1 0-128,1-29 128,-30-1 129,29-28-1,-29 28 193,0 1-257,0-1-128,0 1-192,0 29-3078,0 0-8400</inkml:trace>
          <inkml:trace contextRef="#ctx0" brushRef="#br0" timeOffset="-744424.5786">18299 5219 14363,'30'0'4681,"-30"30"-1603,0-1-1347,29 0-769,-29 1-321,0-1-448,30 2-1,-30-3-192,0-28-1667,0 0-5002</inkml:trace>
          <inkml:trace contextRef="#ctx0" brushRef="#br0" timeOffset="-743686.5364">18388 5072 23789,'0'-59'-962,"0"29"3976,-30 30-1988,30 0-1475,0 0-2180,30 0-10837</inkml:trace>
          <inkml:trace contextRef="#ctx0" brushRef="#br0" timeOffset="-743681.5361">18477 5249 13017,'0'0'8656,"59"0"-4873,0 0-2564,30 0-834,-31 0-642,-28 0-2949,0-30-9683</inkml:trace>
          <inkml:trace contextRef="#ctx0" brushRef="#br0" timeOffset="-743683.5363">18595 4687 7887,'0'0'4168,"30"29"384,-30 1-1281,0 29-1348,0 30-512,0 30-513,0-31-513,0 30 128,0-30 192,0 2-256,0-31 0,0-30-449,30-29-449,-30 0-3078,0-60-6412</inkml:trace>
          <inkml:trace contextRef="#ctx0" brushRef="#br0" timeOffset="-743265.5122">18861 4657 6155,'29'0'7888,"1"0"-2502,0 30-2180,-1 29-962,1 0-576,-30 30-707,0 0-448,0 0 0,0-1-256,0-29-193,0 0 64,0-30 65,0 1-65,0-1-128,0-29 64,0 31-64,0-31 192,0 0-384,30-31 256,-1 2-256,30-30-129,1 30 65,-32 29 63,2 0 129,0 58 256,-1 1 706,-29 0 192,30 1-833,-30-30-450,0-30-2436,29 0-9554</inkml:trace>
          <inkml:trace contextRef="#ctx0" brushRef="#br0" timeOffset="-748761.8267">16526 4776 1346,'30'-30'8913,"-30"0"-4488,0 30-1219,0-29-1411,0 29-448,0 0-257,0 0-320,0-30 127,0 30 1,-30 0-321,30 0-64,-30 0 0,1 0 64,-1 0-64,0 0-320,1 0 63,29 0 1,-30 0-65,1 30-128,29-30-64,-30 29 0,30 1 0,0 29 0,0-29 0,0 29-128,0-30 192,0 31-128,59-30 64,-29 29 0,29-30 64,-29 1-192,29-1 128,-29 1-64,-1-1 64,-29 1 64,0-1-128,0 30 256,-29-30-256,-1-29 256,0 31 65,1-3 256,-31-28 128,1 0-128,30 0 0,-31 0-257,32-28-256,-2 28 0,0-31-833,30 2-2181,30 29-3911</inkml:trace>
          <inkml:trace contextRef="#ctx0" brushRef="#br0" timeOffset="-746648.7058">16969 5456 3270,'0'0'7630,"0"0"-3526,0 0-833,0 0-1348,0 0-384,0 0-705,0 0-257,0 0-128,0 0-129,0 0 1,0 0-129,0 0 257,0 0 64,0 0 0,0 0-128,0 0-64,0 29-65,0-29-192,0 30-64,0-30 129,0 29-129,0 1 128,0-30-64,0 29 0,30 1 64,-30 29-128,0-59 64,0 30 65,0-30-450,0 0-1603,0 0-4680</inkml:trace>
          <inkml:trace contextRef="#ctx0" brushRef="#br0" timeOffset="-746277.6845">17028 5337 15710,'0'0'4617,"0"0"-1027,30 0-1473,-30 0-963,0 0-834,0 0-191,0 0-2438,0 0-10451</inkml:trace>
        </inkml:traceGroup>
        <inkml:traceGroup>
          <inkml:annotationXML>
            <emma:emma xmlns:emma="http://www.w3.org/2003/04/emma" version="1.0">
              <emma:interpretation id="{6A7741B8-8D1B-4CE4-891E-2C5BDA009093}" emma:medium="tactile" emma:mode="ink">
                <msink:context xmlns:msink="http://schemas.microsoft.com/ink/2010/main" type="inkWord" rotatedBoundingBox="21730,5669 24533,5648 24541,6656 21737,6677"/>
              </emma:interpretation>
              <emma:one-of disjunction-type="recognition" id="oneOf13">
                <emma:interpretation id="interp61" emma:lang="de-DE" emma:confidence="0">
                  <emma:literal>KESS;</emma:literal>
                </emma:interpretation>
                <emma:interpretation id="interp62" emma:lang="de-DE" emma:confidence="0">
                  <emma:literal>KESS;</emma:literal>
                </emma:interpretation>
                <emma:interpretation id="interp63" emma:lang="de-DE" emma:confidence="0">
                  <emma:literal>KESS;</emma:literal>
                </emma:interpretation>
                <emma:interpretation id="interp64" emma:lang="de-DE" emma:confidence="0">
                  <emma:literal>KESS;</emma:literal>
                </emma:interpretation>
                <emma:interpretation id="interp65" emma:lang="de-DE" emma:confidence="0">
                  <emma:literal>KESS;</emma:literal>
                </emma:interpretation>
              </emma:one-of>
            </emma:emma>
          </inkml:annotationXML>
          <inkml:trace contextRef="#ctx0" brushRef="#br0" timeOffset="-735122.0466">22760 4568 2308,'0'-59'10131,"0"30"-5514,0-1-1411,0 30-1218,0 0-385,-30-29-64,30 29-1026,-28 0-320,-2 0-1,-29 29 513,29-29-127,0 30 127,30 29-385,-29-30 1,29 1-193,0 29-192,0 0 64,29-29-64,31 29 64,-1 0 128,-1-29-192,-28 30 257,-1-1-129,-29-30 192,0 30 65,0-29-129,-29 29 129,-29-30-1,28-29 129,-29 0-128,29 0-193,-29 0 0,59-29-192,-30-1-1154,30 1-2629,30 29-4682</inkml:trace>
          <inkml:trace contextRef="#ctx0" brushRef="#br0" timeOffset="-734670.0207">23115 5160 9426,'0'0'5322,"0"30"-1282,30-1-1091,-30 30-1538,29 0-449,1-30-193,-30 30-320,30-59-321,-2 0-512,-28 0-4874</inkml:trace>
          <inkml:trace contextRef="#ctx0" brushRef="#br0" timeOffset="-734213.9946">23145 4894 20583,'-30'-30'5194,"30"30"-3911,0 0-1091,30 0-1603</inkml:trace>
          <inkml:trace contextRef="#ctx0" brushRef="#br0" timeOffset="-738305.2286">20454 4509 9169,'0'0'4745,"0"0"-1154,0 30-1026,0-1-513,0 30-705,0 1-386,0-1-255,0 0-193,30 0-64,-30 0-65,0 1 1,0-1-128,0-29-1,0 29-192,0-30 129,0 1-65,0-1-64,0-29 0,30 0 64,-30 0 129,0 0 192,29 0 256,-29-29-64,30 29-320,0-30 0,-1-29-257,1 30 64,-1-1-128,31-29 64,-2 30-64,-28-31 0,29 30 128,-30 1-320,-29 29-898,30-30-1924,-30 30-4488</inkml:trace>
          <inkml:trace contextRef="#ctx0" brushRef="#br0" timeOffset="-737940.2078">20809 4954 19236,'0'0'3207,"0"29"-1155,0-29 192,30 30-1026,-1 29-256,1-30-321,-1 1-448,-29-1-65,30 1-192,-30-1-2822,0-29-7245</inkml:trace>
          <inkml:trace contextRef="#ctx0" brushRef="#br0" timeOffset="-737241.1678">21756 4835 4424,'28'-30'9298,"-28"1"-4104,0 29-1347,0-30-1474,-28 30-642,-2 0-512,30 0-707,-30 0-319,-29 0-257,30 59 320,-1-29 1,0 29-1,30 1 1,0-1 192,0 0-321,30 0 128,29-30-192,0 1 257,1-30-321,-32 0-192,32 0-1604,-60 0-1346,29-30-7310</inkml:trace>
          <inkml:trace contextRef="#ctx0" brushRef="#br0" timeOffset="-736861.146">21548 5042 10452,'0'-29'7438,"30"-1"-3334,0 30-1860,29-29-1090,-30 29-512,31 0-514,-32 0-1795,2 29-13082</inkml:trace>
        </inkml:traceGroup>
      </inkml:traceGroup>
    </inkml:traceGroup>
    <inkml:traceGroup>
      <inkml:annotationXML>
        <emma:emma xmlns:emma="http://www.w3.org/2003/04/emma" version="1.0">
          <emma:interpretation id="{CFC98BFC-3B9D-4F1E-8841-FCE08BFFEAA4}" emma:medium="tactile" emma:mode="ink">
            <msink:context xmlns:msink="http://schemas.microsoft.com/ink/2010/main" type="paragraph" rotatedBoundingBox="1735,8040 12434,8097 12428,9271 1729,9214" alignmentLevel="2"/>
          </emma:interpretation>
        </emma:emma>
      </inkml:annotationXML>
      <inkml:traceGroup>
        <inkml:annotationXML>
          <emma:emma xmlns:emma="http://www.w3.org/2003/04/emma" version="1.0">
            <emma:interpretation id="{9A1C7DB9-428C-4852-AC1D-83C459F518E4}" emma:medium="tactile" emma:mode="ink">
              <msink:context xmlns:msink="http://schemas.microsoft.com/ink/2010/main" type="inkBullet" rotatedBoundingBox="1735,8076 2237,8079 2233,8906 1730,8903"/>
            </emma:interpretation>
            <emma:one-of disjunction-type="recognition" id="oneOf14">
              <emma:interpretation id="interp66" emma:lang="de-DE" emma:confidence="0">
                <emma:literal>A</emma:literal>
              </emma:interpretation>
              <emma:interpretation id="interp67" emma:lang="de-DE" emma:confidence="0">
                <emma:literal>A</emma:literal>
              </emma:interpretation>
              <emma:interpretation id="interp68" emma:lang="de-DE" emma:confidence="0">
                <emma:literal>A</emma:literal>
              </emma:interpretation>
              <emma:interpretation id="interp69" emma:lang="de-DE" emma:confidence="0">
                <emma:literal>A</emma:literal>
              </emma:interpretation>
              <emma:interpretation id="interp70" emma:lang="de-DE" emma:confidence="0">
                <emma:literal>A</emma:literal>
              </emma:interpretation>
            </emma:one-of>
          </emma:emma>
        </inkml:annotationXML>
        <inkml:trace contextRef="#ctx0" brushRef="#br0" timeOffset="-687097.2996">481 7644 12504,'-29'0'4552,"29"0"-1730,0 0-706,0 0-193,0 0-255,29-29-386,-29-1-256,0 1-192,30 0-450,-30-30 129,30 29-320,-30-29-129,29-29 0,1 28 0,-30 1-64,30-1 193,-30 1-258,29 0 194,-29 0-129,0 29 64,0 1-128,0-1 128,30 30-128,-30 0 128,0 0-192,0 30 63,0-1 194,28 60-1,2 0 193,0 29-257,29 0 64,-29 1 0,-1-30-64,1-1-320,-1-59-193,-29 1-513,0-30-2052,0 0-4360</inkml:trace>
        <inkml:trace contextRef="#ctx0" brushRef="#br0" timeOffset="-686721.2781">659 7527 17505,'0'0'2373,"0"0"-65,30-30-1346,-2 30-705,2 0-4938</inkml:trace>
      </inkml:traceGroup>
      <inkml:traceGroup>
        <inkml:annotationXML>
          <emma:emma xmlns:emma="http://www.w3.org/2003/04/emma" version="1.0">
            <emma:interpretation id="{9BBB149A-6DD5-4BF3-9DF8-76B0D19755C1}" emma:medium="tactile" emma:mode="ink">
              <msink:context xmlns:msink="http://schemas.microsoft.com/ink/2010/main" type="line" rotatedBoundingBox="2355,8043 12434,8097 12428,9271 2349,9217"/>
            </emma:interpretation>
          </emma:emma>
        </inkml:annotationXML>
        <inkml:traceGroup>
          <inkml:annotationXML>
            <emma:emma xmlns:emma="http://www.w3.org/2003/04/emma" version="1.0">
              <emma:interpretation id="{21E01409-6150-4B45-80CA-1ED7C43F0D85}" emma:medium="tactile" emma:mode="ink">
                <msink:context xmlns:msink="http://schemas.microsoft.com/ink/2010/main" type="inkWord" rotatedBoundingBox="2355,8043 6849,8067 6843,9194 2349,9171"/>
              </emma:interpretation>
              <emma:one-of disjunction-type="recognition" id="oneOf15">
                <emma:interpretation id="interp71" emma:lang="de-DE" emma:confidence="0">
                  <emma:literal>Pipiactions.</emma:literal>
                </emma:interpretation>
                <emma:interpretation id="interp72" emma:lang="de-DE" emma:confidence="0">
                  <emma:literal>Pipiactions.</emma:literal>
                </emma:interpretation>
                <emma:interpretation id="interp73" emma:lang="de-DE" emma:confidence="0">
                  <emma:literal>Pipiactions.</emma:literal>
                </emma:interpretation>
                <emma:interpretation id="interp74" emma:lang="de-DE" emma:confidence="0">
                  <emma:literal>Pipiactions.</emma:literal>
                </emma:interpretation>
                <emma:interpretation id="interp75" emma:lang="de-DE" emma:confidence="0">
                  <emma:literal>Pipiactions.</emma:literal>
                </emma:interpretation>
              </emma:one-of>
            </emma:emma>
          </inkml:annotationXML>
          <inkml:trace contextRef="#ctx0" brushRef="#br0" timeOffset="-680301.911">3970 7319 17249,'-30'-28'4424,"30"28"-2308,0 0-1923,0 0-386,30 0-3654,29 0-14044</inkml:trace>
          <inkml:trace contextRef="#ctx0" brushRef="#br0" timeOffset="-681168.9606">3940 7438 9682,'0'0'5771,"0"0"-1988,0 0-1153,0 30-963,0 29-449,30-30-577,-1 0-256,-29 1-64,30-1-193,-30 1-577,0-30-1411,0 0-4103</inkml:trace>
          <inkml:trace contextRef="#ctx0" brushRef="#br0" timeOffset="-680299.9109">4324 7438 9297,'0'0'5836,"0"0"-2374,-30 0-1217,1 0-963,-1 0-128,30 30-192,-29-1-192,-1 30 127,30-30 129,0 1-384,30-1-1,-1 1-128,30-30-257,1 0 65,-31-30-129,1 1-64,-30-1 129,-30-28-193,1 28-898,-1 1-1089,-29-1-2566,59 30-10644</inkml:trace>
          <inkml:trace contextRef="#ctx0" brushRef="#br0" timeOffset="-680192.9048">4324 7438 9297,'89'0'5836,"-59"0"-1540,-30 30-1282,29-1-962,1 1-770,-30-1-64,29 0-448,-29 1-385,0-30-257,0 0-128,30 0-128,-30 0-257,30-30-128,-1 1 64,-29 29 385,30 0 128,-30 0 1026,0 29-128,28 1-193,-28-1-448,60 1-513,-31-30-1604,31 0-10259</inkml:trace>
          <inkml:trace contextRef="#ctx0" brushRef="#br0" timeOffset="-679497.865">5093 7468 7117,'30'0'6156,"-30"0"-2052,0-30-1026,0 30-1090,0 0-706,-30 0-256,1 0-256,29 30 63,-30-1-448,30 1-577,0-30 256,0 29-128,30 0-129,29-29-192,-31 30 193,2-30 192,-30 29 321,0-29 641,-30 30 320,2-1-192,-31 1-449,29-30-577,0 0-128,30 0-2372,0 0-3784</inkml:trace>
          <inkml:trace contextRef="#ctx0" brushRef="#br0" timeOffset="-685304.197">2078 6817 10259,'0'0'4745,"0"0"-448,0 59-1091,30 0-834,-1 59-769,1 30-641,-2 1-320,2-31-130,0-30 258,-30-29-257,0-30-321,0-29-192,0 0-2244,0-29-4553</inkml:trace>
          <inkml:trace contextRef="#ctx0" brushRef="#br0" timeOffset="-684542.1536">2492 7350 23853,'0'-59'-1603,"-30"59"5835,30 0-3141,0 0-1476,30 28-2180,29-28-18019</inkml:trace>
          <inkml:trace contextRef="#ctx0" brushRef="#br0" timeOffset="-684923.1753">2462 7468 18467,'30'29'4553,"-30"30"-1347,29-30-898,1 30-1218,-30-29-705,29-1-192,-29-29-450,0 0-2500,0-29-3976</inkml:trace>
          <inkml:trace contextRef="#ctx0" brushRef="#br0" timeOffset="-684448.1482">2846 7497 10323,'-30'-29'6220,"30"29"-1346,-29 0-2117,-1 0-1026,1 29-512,29 1-386,0-1-63,0 30-129,29-30-192,30-29-193,1 0-320,-1 0-1603,-29-29-2245,-30-1-9297</inkml:trace>
          <inkml:trace contextRef="#ctx0" brushRef="#br0" timeOffset="-684055.1257">3142 7468 6348,'0'-30'6412,"0"1"-2436,-29 29-1155,-1 29-256,0 1-577,30-1-385,0 30-449,0-30-448,30 1-258,0-1-255,-1-29-65,1 0-320,-2 0-1989,2 0-2756,-30-29-11543</inkml:trace>
          <inkml:trace contextRef="#ctx0" brushRef="#br0" timeOffset="-682149.0167">3230 7468 3142,'0'0'7823,"0"0"-3078,0 0-2116,30 0 128,-30 0-1218,29 29-64,1 1-129,0-1-191,-1 0-129,1 30 64,-30-29 0,0-1-385,0 30-320,0-59-257,0 31-320,0-31-2694,0-31-5706</inkml:trace>
          <inkml:trace contextRef="#ctx0" brushRef="#br0" timeOffset="-683136.073">3319 6965 3655,'30'-30'7887,"-30"30"-3206,29 30-834,1 29-1154,29 29-1026,-29 31-320,-1-31-577,1 2-386,-30-2-127,30-29 63,-30 0-191,0-30-1,0-29-256,0 30-1283,0-30-3398,0 0-12633</inkml:trace>
          <inkml:trace contextRef="#ctx0" brushRef="#br0" timeOffset="-682756.0514">3349 7556 19749,'0'0'3784,"59"0"-1219,30 0-2116,0 0-449,-30 0-3720,-1 0-15324</inkml:trace>
          <inkml:trace contextRef="#ctx0" brushRef="#br0" timeOffset="-673343.513">5566 7762 4039,'0'-29'3078,"0"29"-1667,0 0-642,0 0-769,0 0 0,0 0 0,0 0 65,0 0 127,0-30-577,0 30-6348</inkml:trace>
          <inkml:trace contextRef="#ctx0" brushRef="#br0" timeOffset="-685998.2368">1073 7527 10644,'0'0'4681,"0"0"-1731,0 0-514,29 0-961,-29 29-128,0 30-450,30-30-255,-30 30-322,30 0-63,-2 0-65,-28-28-192,30 28-64,-30-30 256,0-29-256,30 0 193,-30 0 319,0 0 65,0-29-256,0-1-129,0-30 129,-30 1-1,30 0-128,0 0-192,0 30 0,0-1 64,30 1-192,29 29 192,-30 0 64,31 59-128,-31-30 192,-29 1 0,-29 29 321,-31-30-385,1-29 0,0 0-1474,29-29-1861,30-30-6475</inkml:trace>
          <inkml:trace contextRef="#ctx0" brushRef="#br0" timeOffset="-685681.2187">1575 7497 7310,'0'0'8015,"0"0"-5065,30 30-385,-30-1-1283,0 30-384,30 29-513,-30-29-65,0 0 65,0-28 577,29-2-129,-29 1-63,0-30 63,0 0-127,0 0-322,0-30-127,-29 1-65,29-30-128,0-1-128,0 1 0,0 0-64,29 29 192,29 1-128,-28 29-64,29 0 128,-29 29 0,-30 30 64,0-29-64,-30-1-321,1 1-576,-31-30-2053,60-30-9041</inkml:trace>
          <inkml:trace contextRef="#ctx0" brushRef="#br0" timeOffset="-678985.8358">5507 7556 19365,'59'147'5707,"-89"-117"-2437,30-30-1539,0 0-1474,0 0-1732,30 0-5643</inkml:trace>
          <inkml:trace contextRef="#ctx0" brushRef="#br0" timeOffset="-679037.8387">5507 7556 22571,'0'0'3270,"0"0"-1474,0 0-1732,29 0-64,-29 0-1796,30 0-5514</inkml:trace>
        </inkml:traceGroup>
        <inkml:traceGroup>
          <inkml:annotationXML>
            <emma:emma xmlns:emma="http://www.w3.org/2003/04/emma" version="1.0">
              <emma:interpretation id="{EE482079-CB3A-4809-8A39-66B1BB4C18AC}" emma:medium="tactile" emma:mode="ink">
                <msink:context xmlns:msink="http://schemas.microsoft.com/ink/2010/main" type="inkWord" rotatedBoundingBox="7290,8178 12433,8205 12428,9271 7284,9244"/>
              </emma:interpretation>
              <emma:one-of disjunction-type="recognition" id="oneOf16">
                <emma:interpretation id="interp76" emma:lang="de-DE" emma:confidence="0">
                  <emma:literal>Examples.</emma:literal>
                </emma:interpretation>
                <emma:interpretation id="interp77" emma:lang="de-DE" emma:confidence="0">
                  <emma:literal>Examples.</emma:literal>
                </emma:interpretation>
                <emma:interpretation id="interp78" emma:lang="de-DE" emma:confidence="0">
                  <emma:literal>Examples.</emma:literal>
                </emma:interpretation>
                <emma:interpretation id="interp79" emma:lang="de-DE" emma:confidence="0">
                  <emma:literal>Examples.</emma:literal>
                </emma:interpretation>
                <emma:interpretation id="interp80" emma:lang="de-DE" emma:confidence="0">
                  <emma:literal>Examples.</emma:literal>
                </emma:interpretation>
              </emma:one-of>
            </emma:emma>
          </inkml:annotationXML>
          <inkml:trace contextRef="#ctx0" brushRef="#br0" timeOffset="-435335.8998">6541 7053 8784,'0'-29'4489,"0"29"-1988,-29-30-577,29 30-834,0 0-513,-30-29 64,30 29 64,-29 0 65,-1 0-129,0 0-64,1 0 0,-1 29-128,-29 1-64,29-1 0,-29 1-129,29-1-64,2 1 65,-2 29-65,1-29 129,-1-1-257,30 2 128,-30 28-127,30-30 127,0 1-256,0-1 128,0 30-128,0-29 192,0-1-128,30 0 0,29 1 0,-1-1 128,2 1 1,-1-1 63,30-29-64,-30 0 0,0 0-63,0 0-835,-29-29-2308,-30-1-2629</inkml:trace>
          <inkml:trace contextRef="#ctx0" brushRef="#br0" timeOffset="-434954.878">6069 7438 15966,'0'0'3912,"0"0"-1989,0 0-127,59 0 192,-1 0-1091,31 0-640,-30 0-129,30 0-1795,-59-29-7246</inkml:trace>
          <inkml:trace contextRef="#ctx0" brushRef="#br0" timeOffset="-434386.8455">6777 7438 9169,'30'0'6156,"-30"0"-2886,0 0-1410,30 0 128,-1 0-385,1 30-449,29-1-577,0 1-64,1-1-256,-2 0-1,1 1-128,0-1 65,-29 1-65,0-30-320,-30 0-963,0 0-1730,0 0-4425</inkml:trace>
          <inkml:trace contextRef="#ctx0" brushRef="#br0" timeOffset="-434004.8236">6926 7762 12055,'-60'0'7694,"60"0"-3974,0 0-1604,0 0-1026,30-29 0,0-30-321,58 29-448,-28-29-65,-2 30-127,1-30-65,-29 30-1347,-1-1-3654,-29 1-13915</inkml:trace>
          <inkml:trace contextRef="#ctx0" brushRef="#br0" timeOffset="-433625.802">7664 7585 4232,'0'-29'7438,"30"29"-4104,-30-29-320,0-1-898,0 30-513,0-29-513,-30 29-192,0 0-321,2 0 0,-2 0-128,1 0-64,-1 29 128,0 1-64,1-1-129,29 0 65,0 30-192,29-29-65,31-1 192,-1-29-191,-1 0 63,-28-29 0,-1-1-128,1-29-64,-30 1 129,0 28-129,0 30 64,0-29-192,0 58-1,0 1 322,30-1 127,-1 30-63,30-30-129,1 1 0,-1-30-1218,0 0-2437,-59-30-4873</inkml:trace>
          <inkml:trace contextRef="#ctx0" brushRef="#br0" timeOffset="-432935.7625">8049 7527 11093,'0'0'4681,"0"0"-962,0 29-1475,30 0-512,-2 1-258,2-1-640,0-29-129,-1 30-63,-29-30-129,0 0-129,0 0 65,0 0-256,0 0-386,0-30 193,30 1-64,-1-1-128,1 1 192,0 0-64,29 29-65,-29 0 65,-1 29 64,1 0 193,-1 1-65,-29-1 64,0 1 129,0-1-257,0-29-128,30 0-321,0-29-448,-2-1-129,31-29 833,1 30 1,-1 29 64,-29 0 385,-1 29 256,-29 1 256,30-1-256,-1 1-320,-29-1-65,30-29-384,0-29-2758,-30-1-8015</inkml:trace>
          <inkml:trace contextRef="#ctx0" brushRef="#br0" timeOffset="-432007.7094">8936 7468 10195,'0'-30'5130,"0"30"-962,0 0-1860,0 0-256,29 30-320,1 29-578,0-1-577,-1 31-64,1-30-256,-2 29-129,2-28 577,0-1-192,-1 1-321,-29-31 65,0-29 64,0 0-1,0 0 193,0-29-449,-29-1 65,-31-29-322,2 0 65,29-31 192,29 31-192,0 0 0,0 30-1,59-1-127,29 1 256,1 29-128,-1 0-193,-28 29 64,-31 1 257,-29-1 193,-59-29-65,0 30-128,0-30-128,-1 0-2437,31-30-4809</inkml:trace>
          <inkml:trace contextRef="#ctx0" brushRef="#br0" timeOffset="-431623.6874">9497 7024 3655,'0'-59'7245,"30"59"-2756,-30 29 128,0 30-1924,0 30-577,0 0-705,30 30-706,-2-31-448,2-29-1,0-29-127,-1-1-1,1-29-1411,-1 0-4808</inkml:trace>
          <inkml:trace contextRef="#ctx0" brushRef="#br0" timeOffset="-431200.6633">10088 7585 8207,'0'0'7182,"-30"0"-2886,30 0-1218,-28 0-898,28 0-512,-30 0-386,0 0-320,1-29-321,-1 0-128,1-1-192,29 1-65,0-30-384,29 29-64,1 1 192,29-2-129,-1 3 1,-28 28-770,-30 28-192,0 32-1603,0-30-6925</inkml:trace>
          <inkml:trace contextRef="#ctx0" brushRef="#br0" timeOffset="-430815.6412">10384 7379 4873,'30'-60'7374,"-30"60"-2436,0 0-1155,0 0-1539,0 0-1218,0 31-577,0 28-449,0 0 128,29 0-192,31-1-257,-31 1 578,1-29-193,-30-1 2180,-59-29-769,-1 30-962,1-30-320,29 0-578,30-30-4553,0 1-18595</inkml:trace>
          <inkml:trace contextRef="#ctx0" brushRef="#br0" timeOffset="-430233.6078">11123 7438 19429,'-60'30'5066,"60"-1"-2566,0-29-704,0 0-1283,30 0-257,0 0-1089,-1 0-4938</inkml:trace>
          <inkml:trace contextRef="#ctx0" brushRef="#br0" timeOffset="-430153.6034">11063 7674 19493,'-58'59'5450,"28"-59"-3141,30 0-1283,0 0-1090,30 0-1668,0-30-7950</inkml:trace>
        </inkml:traceGroup>
      </inkml:traceGroup>
    </inkml:traceGroup>
  </inkml:traceGroup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51:45.589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38AA121B-8A7B-4449-AB15-0BEBE2369C04}" emma:medium="tactile" emma:mode="ink">
          <msink:context xmlns:msink="http://schemas.microsoft.com/ink/2010/main" type="writingRegion" rotatedBoundingBox="12684,9026 15114,11106 14382,11961 11952,9882"/>
        </emma:interpretation>
      </emma:emma>
    </inkml:annotationXML>
    <inkml:traceGroup>
      <inkml:annotationXML>
        <emma:emma xmlns:emma="http://www.w3.org/2003/04/emma" version="1.0">
          <emma:interpretation id="{1246BD91-9E3B-4B67-8994-05A5E2B27AF2}" emma:medium="tactile" emma:mode="ink">
            <msink:context xmlns:msink="http://schemas.microsoft.com/ink/2010/main" type="paragraph" rotatedBoundingBox="12684,9026 15114,11106 14382,11961 11952,988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66BAACA-D9C1-425C-8767-F5D1601C0503}" emma:medium="tactile" emma:mode="ink">
              <msink:context xmlns:msink="http://schemas.microsoft.com/ink/2010/main" type="line" rotatedBoundingBox="12684,9026 15114,11106 14382,11961 11951,9882"/>
            </emma:interpretation>
          </emma:emma>
        </inkml:annotationXML>
        <inkml:traceGroup>
          <inkml:annotationXML>
            <emma:emma xmlns:emma="http://www.w3.org/2003/04/emma" version="1.0">
              <emma:interpretation id="{06E50CC7-746E-4E24-9734-2D60C79F294F}" emma:medium="tactile" emma:mode="ink">
                <msink:context xmlns:msink="http://schemas.microsoft.com/ink/2010/main" type="inkWord" rotatedBoundingBox="12684,9026 15114,11106 14382,11961 11951,9882"/>
              </emma:interpretation>
              <emma:one-of disjunction-type="recognition" id="oneOf0">
                <emma:interpretation id="interp0" emma:lang="de-DE" emma:confidence="0">
                  <emma:literal>*To</emma:literal>
                </emma:interpretation>
                <emma:interpretation id="interp1" emma:lang="de-DE" emma:confidence="0">
                  <emma:literal>*To</emma:literal>
                </emma:interpretation>
                <emma:interpretation id="interp2" emma:lang="de-DE" emma:confidence="0">
                  <emma:literal>*To</emma:literal>
                </emma:interpretation>
                <emma:interpretation id="interp3" emma:lang="de-DE" emma:confidence="0">
                  <emma:literal>*To</emma:literal>
                </emma:interpretation>
                <emma:interpretation id="interp4" emma:lang="de-DE" emma:confidence="0">
                  <emma:literal>*To</emma:literal>
                </emma:interpretation>
              </emma:one-of>
            </emma:emma>
          </inkml:annotationXML>
          <inkml:trace contextRef="#ctx0" brushRef="#br0">1094-88 4232,'0'0'7759,"0"0"-3207,0-31-1923,0 31-1539,0 0-577,0 0 129,0 0 127,0 0 65,30 31-129,0-31-64,-30 29-128,29-29 64,1 30-192,-2-30-64,2 29-1,0 0-255,-1-29 63,1 30-128,-30-1 192,29-29-256,-29 30 64,30-30 192,-30 0-127,30 29-1,-30-29 64,0 0-128,0 0-64,0 0 192,29 0-128,-29 30 64,0-30 0,0 0-64,0 0 193,0 0 63,0 0 1,0 0-1,0 29-192,0-29 0,0 30 0,-29-1 65,29 1-1,-30-1 193,30-29 63,-59 31-191,29-1-193,-29-30-1090,29 0-3591,2 0-14749</inkml:trace>
          <inkml:trace contextRef="#ctx0" brushRef="#br0" timeOffset="1582.0905">857-206 8336,'0'28'4745,"-29"3"-1475,-1-3-1346,0 62-578,30-2-705,-28 0-320,28 1 0,-30-1-257,30 2-128,-29-60-1924,29-1-11029</inkml:trace>
          <inkml:trace contextRef="#ctx0" brushRef="#br0" timeOffset="1088.0622">681-296 5706,'0'0'7759,"0"0"-4424,0 0-1027,0 0-1218,0 30-64,-30-1-577,30 30 0,-30 0 64,30 1-321,-29 28 65,29-29 128,-30 0-257,30 0 0,-30 0-64,30 0 129,0-28-258,0-1 130,0-1-450,0-29-1731,0 0-11927</inkml:trace>
          <inkml:trace contextRef="#ctx0" brushRef="#br0" timeOffset="4992.2856">1922 355 12760,'0'30'3783,"0"-30"-1410,0 0-706,0 0-641,0 0-385,0 29 257,0 1-193,0-30-256,0 29 0,0 1-64,29-1 0,-29 1-1,0-1-63,0 1 0,30 0-193,-30-1 64,0 1-128,0 0 0,29-1-128,-29 30 193,0-59-129,30 30 0,-30-1 192,30 2-192,-30-2 64,29 1 0,-29-1 0,0 1-64,30-1 129,-30 1-65,0-1-257,0 1 514,30-1-449,-30 1 128,0-1 64,29 0 0,-29-29-64,0 0 128,0 0-128,0 0-2565,0-29-5130</inkml:trace>
          <inkml:trace contextRef="#ctx0" brushRef="#br0" timeOffset="6088.3483">1774 591 1795,'0'0'8721,"0"0"-4169,0 0-1858,0 0-1155,0 0-706,0 0-127,29 0-193,-29 0 192,0-29 64,0 29-256,0-30 0,30 30-192,-30-29-129,0 29-192,0-30 0,29 1 0,-29-1 129,0 30 63,30-29-256,-30 29 256,0 0-128,0 0 129,0-30-193,0 30 64,0 0-64,0 0 128,0 0-64,0 0-64,0 0 128,0 0 1,0 0-65,0 0 0,0-31-128,0 31 128,0 0 64,0 0-192,0 0 256,0 0-256,0 0 257,0 0-129,0 0 0,0 0 0,0 0 0,0 0-128,0 0-128,0 0 128,30 0 128,-1 31 0,30-1 128,1 29-128,-1-30 129,30 30-65,-31-29-192,31-1 192,-59 1-128,-1-30-898,-29 0-3847,0 0-16414</inkml:trace>
          <inkml:trace contextRef="#ctx0" brushRef="#br0" timeOffset="8896.5088">2483 1479 7374,'-29'-59'5578,"-1"59"-3013,30 0-833,-29-31-386,-1 31-256,30 0 0,-30 0-577,1 0 193,-1 0-257,0 31-65,2-31 129,-2 28-384,30 3 448,-29-31-257,29 29-63,-30-29 63,30 30-191,-30-1-129,30-29 0,0 30 0,0-30-64,0 30 64,0-1 64,0 1-128,0-1 128,0-29-64,0 59-64,0-29 64,30-1 0,-30-29 0,30 30 0,-1 0 0,1-1 192,28-29-384,-28 30 320,29-30-64,0 0-64,-29 0 128,29 0-64,0-30 129,-29 1-257,-1-1 384,31-29-127,-60 29 320,28-29-65,-28 30-127,0-30-321,0-1 321,0 31-257,0-30 64,-28 28 0,-32-28-256,1 59-1924,0-29-3206</inkml:trace>
          <inkml:trace contextRef="#ctx0" brushRef="#br0" timeOffset="-887.0507">0 29 14235,'30'-29'2950,"-30"29"-706,0 0-705,0 0-513,0 0-577,0 0-257,0 0-192,0 0 64,0 0 577,30 0-64,-30 0 257,29 0-129,-29 0-63,30 0-322,-30 0-63,0 0-65,29 0-128,1 0 65,-30 0 63,30 0-192,-30 0-64,29 0 192,1 29-64,-30-29 64,30 0-128,-2 0 0,2 0 65,-30 30-1,29-30-128,1 0 192,-30 0-64,30 0-128,-30 0 128,29 0 64,-29 0-192,30 0 128,-30 0-64,29 0 0,-29 0-64,30 0 192,0 0-128,-30 0 64,0 0-64,29 0-64,-29 0 64,30 0 193,-30 0-257,30 0 256,-1 0-256,1 0 64,-2 0 128,2 29-128,0-29 192,-30 0-256,29 0 192,-29 0-128,30 0 65,0 0-130,-1 0 194,-29 0-129,30 0 192,-1 0-192,-29 0 128,30 0-192,-30 0 192,0 0-63,30 0-65,-30 0-65,0 30 130,0-30-65,29 0 64,-29 0-64,30 0 128,-30 0 0,0 0-128,30 0 64,-30 0-128,29 0 64,-29 0 0,0 0 193,30 0-258,-30 0 258,28 0-257,-28 0 128,0 0-128,0 0 128,30 0-64,-30 0-64,0 0 128,30 0-64,-1 0-64,1 0 64,-1 0 192,-29 0-192,30 0 128,-30 0-448,0 0-1796,-30 0-3655,1 0-14557</inkml:trace>
        </inkml:traceGroup>
      </inkml:traceGroup>
    </inkml:traceGroup>
  </inkml:traceGroup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52:08.125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29FB2881-20F5-4B0C-BEF1-A2B87E390F3E}" emma:medium="tactile" emma:mode="ink">
          <msink:context xmlns:msink="http://schemas.microsoft.com/ink/2010/main" type="writingRegion" rotatedBoundingBox="15729,6293 16595,9868 13477,10623 12611,7048"/>
        </emma:interpretation>
      </emma:emma>
    </inkml:annotationXML>
    <inkml:traceGroup>
      <inkml:annotationXML>
        <emma:emma xmlns:emma="http://www.w3.org/2003/04/emma" version="1.0">
          <emma:interpretation id="{B094E7CC-EBE1-4899-8BAC-7D8AB65FDCA2}" emma:medium="tactile" emma:mode="ink">
            <msink:context xmlns:msink="http://schemas.microsoft.com/ink/2010/main" type="paragraph" rotatedBoundingBox="15021,7661 16746,9616 16083,10201 14358,8246" alignmentLevel="2"/>
          </emma:interpretation>
        </emma:emma>
      </inkml:annotationXML>
      <inkml:traceGroup>
        <inkml:annotationXML>
          <emma:emma xmlns:emma="http://www.w3.org/2003/04/emma" version="1.0">
            <emma:interpretation id="{602FA4E9-379B-4E27-8E3C-32B996E1287D}" emma:medium="tactile" emma:mode="ink">
              <msink:context xmlns:msink="http://schemas.microsoft.com/ink/2010/main" type="line" rotatedBoundingBox="15021,7661 16746,9616 16083,10201 14358,8246"/>
            </emma:interpretation>
          </emma:emma>
        </inkml:annotationXML>
        <inkml:traceGroup>
          <inkml:annotationXML>
            <emma:emma xmlns:emma="http://www.w3.org/2003/04/emma" version="1.0">
              <emma:interpretation id="{B9E1A601-CF1B-4D55-BA55-0B80E084CD14}" emma:medium="tactile" emma:mode="ink">
                <msink:context xmlns:msink="http://schemas.microsoft.com/ink/2010/main" type="inkWord" rotatedBoundingBox="15021,7661 16746,9616 16083,10201 14358,8246">
                  <msink:destinationLink direction="with" ref="{D18B9A16-1F45-46EA-A970-F6DA89E34724}"/>
                </msink:context>
              </emma:interpretation>
              <emma:one-of disjunction-type="recognition" id="oneOf0">
                <emma:interpretation id="interp0" emma:lang="de-DE" emma:confidence="0">
                  <emma:literal>Qiao</emma:literal>
                </emma:interpretation>
                <emma:interpretation id="interp1" emma:lang="de-DE" emma:confidence="0">
                  <emma:literal>Qiao</emma:literal>
                </emma:interpretation>
                <emma:interpretation id="interp2" emma:lang="de-DE" emma:confidence="0">
                  <emma:literal>Qiao</emma:literal>
                </emma:interpretation>
                <emma:interpretation id="interp3" emma:lang="de-DE" emma:confidence="0">
                  <emma:literal>Qiao</emma:literal>
                </emma:interpretation>
                <emma:interpretation id="interp4" emma:lang="de-DE" emma:confidence="0">
                  <emma:literal>Qiao</emma:literal>
                </emma:interpretation>
              </emma:one-of>
            </emma:emma>
          </inkml:annotationXML>
          <inkml:trace contextRef="#ctx0" brushRef="#br0">5004 2516 6732,'0'-30'6285,"0"30"-2951,-30-29-1026,30 29-1218,-29 0-512,29 0 63,-60 0-321,31 29 258,-1-29-65,0 30-321,2-1 321,-2 1-64,30 0-65,-29-1-127,29 30-129,-30-28 65,30-3-1,0 3-449,0-3 514,30 32-321,-1-30 128,1-1-128,28 0 192,-28 1-128,29-1 192,0-29-63,0 0-1,1-29 64,29-1 193,-60-28-128,1 28 320,-1-30-193,-29 1-191,0 0 127,-59 0-512,30 0-577,-31 29-2438,31 30-5962</inkml:trace>
          <inkml:trace contextRef="#ctx0" brushRef="#br0" timeOffset="-2375.1358">4028 1748 12952,'0'0'5194,"0"0"-1539,0 0-1474,0 0-835,0 0-384,0 0-321,0-30-192,0 30-64,0-29-193,0-2 385,0 3-128,0 28 0,0-31 64,0 2-321,0-1 65,0 1-193,0 29 0,0-30 0,0 30 193,0 0-129,0 0-64,0 0-64,0 0 64,0 0-128,0 0-64,0 0 128,0 0 0,0 0 0,0 0 64,0 0-192,0 0 64,0 0-65,0 0 129,0 30 193,30-30-193,29 29 64,0 1 64,1-30-64,-1 29 65,-1 2-194,-28-3 258,-1 3-514,-29-31-3462,-29 29-10132</inkml:trace>
          <inkml:trace contextRef="#ctx0" brushRef="#br0" timeOffset="-3408.1949">3999 1540 12952,'0'0'3207,"0"0"-1,0 0-2116,0 0-513,0 0-64,0 0 64,0 0 64,29 0 1,-29 0-1,0 0 0,0 30-64,30-30-64,-30 29-64,30-29-193,-30 31 1,0-31-193,29 28 128,-29-28-127,30 31 63,-30-31 0,29 29 64,-29 1-192,30-1 129,0-29-1,-30 30 0,29-1 0,-29 1-63,30-30 63,-30 29 64,30 1-64,-30-30-64,0 29-64,28 0 193,-28-29-257,30 30 256,-30-1-192,29-29 64,-29 30 0,30-30 0,0 29 129,-30 1 63,29-1-256,1-29 64,-30 31 1,30-31-130,-1 28 258,-29-28-257,30 31 192,-1-31 0,-29 29-64,0-29 0,30 30 129,-30-30-193,30 29 64,-1-29 64,1 30-128,-30 0 64,28-30-64,2 29 129,-30-29-194,30 0 258,-30 0-257,0 0 64,0 0 128,0 0-256,0 0-1732,0 0-3654,-30-29-13788</inkml:trace>
          <inkml:trace contextRef="#ctx0" brushRef="#br0" timeOffset="-9719.5558">3792 978 13273,'0'-59'3078,"0"59"64,0-29-1539,-29 29-513,-1-30-64,30 30-128,-29 0-385,-1 0-257,0 30 193,-29-30-256,29 29 191,1 0-127,-1 30-129,1-28 193,29-3-450,-30 32 65,30-30 257,0 29-386,0-30 257,30 31-64,-1-31-64,1 1 64,-1-1 64,31-29-64,-1 30-64,0-30 257,0 0-257,1-30 128,-2 1-64,1-1 128,-29 1-128,-1-1 256,1-29 257,-30 29 129,0-29-322,-30-1 65,-29-28-257,0 58-256,29-28-962,-28 28-2758,28 30-8078</inkml:trace>
          <inkml:trace contextRef="#ctx0" brushRef="#br0" timeOffset="-5999.3431">3290 1511 7181,'0'0'6156,"0"0"-2308,-30 0-1797,30 0-127,0 0-449,0 0-193,0-30-320,0 30-577,0 0-193,30-29 65,-1 29-129,-29 0 257,30-30-64,0 0 256,-2 30-321,2-29 1,-30-1-257,0 30 128,30 0-64,-30 0 0,0 0-128,0-29 192,0 29 65,0 0 63,0 0-128,0 0 1,0 29-194,29-29 194,-29 59-1,30 1-128,-1-1 128,1 0-64,0 1-64,-1-1-64,1-30-256,-30-29-3143,0 0-8207</inkml:trace>
        </inkml:traceGroup>
      </inkml:traceGroup>
    </inkml:traceGroup>
    <inkml:traceGroup>
      <inkml:annotationXML>
        <emma:emma xmlns:emma="http://www.w3.org/2003/04/emma" version="1.0">
          <emma:interpretation id="{CC442923-8380-4077-B3B6-CAE4A4AAFB25}" emma:medium="tactile" emma:mode="ink">
            <msink:context xmlns:msink="http://schemas.microsoft.com/ink/2010/main" type="paragraph" rotatedBoundingBox="14317,6635 15079,9783 13373,10196 12611,704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4428B1F-3C0F-4CF2-AE40-79446CDAD39E}" emma:medium="tactile" emma:mode="ink">
              <msink:context xmlns:msink="http://schemas.microsoft.com/ink/2010/main" type="line" rotatedBoundingBox="14317,6635 15079,9783 13373,10196 12611,7048"/>
            </emma:interpretation>
          </emma:emma>
        </inkml:annotationXML>
        <inkml:traceGroup>
          <inkml:annotationXML>
            <emma:emma xmlns:emma="http://www.w3.org/2003/04/emma" version="1.0">
              <emma:interpretation id="{09B51DE2-5AC7-4FCD-8B0D-A41090558C8D}" emma:medium="tactile" emma:mode="ink">
                <msink:context xmlns:msink="http://schemas.microsoft.com/ink/2010/main" type="inkWord" rotatedBoundingBox="14317,6635 15079,9783 13373,10196 12611,7048"/>
              </emma:interpretation>
              <emma:one-of disjunction-type="recognition" id="oneOf1">
                <emma:interpretation id="interp5" emma:lang="de-DE" emma:confidence="0">
                  <emma:literal>€</emma:literal>
                </emma:interpretation>
                <emma:interpretation id="interp6" emma:lang="de-DE" emma:confidence="0">
                  <emma:literal>€</emma:literal>
                </emma:interpretation>
                <emma:interpretation id="interp7" emma:lang="de-DE" emma:confidence="0">
                  <emma:literal>€</emma:literal>
                </emma:interpretation>
                <emma:interpretation id="interp8" emma:lang="de-DE" emma:confidence="0">
                  <emma:literal>€</emma:literal>
                </emma:interpretation>
                <emma:interpretation id="interp9" emma:lang="de-DE" emma:confidence="0">
                  <emma:literal>€</emma:literal>
                </emma:interpretation>
              </emma:one-of>
            </emma:emma>
          </inkml:annotationXML>
          <inkml:trace contextRef="#ctx0" brushRef="#br0" timeOffset="-32775.8746">2521 2605 13145,'-30'0'3591,"1"-30"-1155,-1 30-1153,30-30-321,-30 30-129,2 0-256,-2 0 129,-29 0-129,29 30 128,1-30-384,-31 30 256,31-1-192,-1 1-129,30-1-63,-30 2-1,1-3-256,29 3 64,0-3 0,0 3 192,0-2-192,0 30-64,0-30 64,0 30 0,29-29 0,1-1-128,0 30 320,-1-59-320,31 30 64,-31-30 128,30 29 64,1-29-128,-2 0 64,1-29 129,0-1-257,1 1 192,-1-1 64,-30 1-128,1-30 129,0 0 127,-30 0 1,0-1 64,0 1-257,-60 0 64,1 0-192,30 30-128,-31-1-1603,31 0-3656</inkml:trace>
          <inkml:trace contextRef="#ctx0" brushRef="#br0" timeOffset="-29247.6728">2107-27 6219,'0'0'6862,"0"0"-3336,0 0-1409,0 0-835,0 0-384,0 0 64,0 0-257,0 0 0,0 0 257,0 0 0,0 0-193,0 0-448,0 0 192,0 0-128,0 0-129,0 28 1,0-28-129,0 31 0,0-31 65,0 29-257,0-29 192,0 30-128,0-30 64,0 29 64,0-29-192,0 30 256,0 0-63,0-30-129,0 29-65,0-29 130,0 30-1,0-30 0,0 29-128,0-29 256,0 0-128,-30 30-64,30-30 128,0 30-63,0-30-130,0 29 65,-29-29 129,29 30-258,0-1 258,0-29-65,0 30-192,-30-1 63,30-29 130,0 30 63,0-30-128,-29 30 0,29 0-64,0-1 128,-30-29-128,30 30 128,0 0 64,0-1-128,0 1 0,0-1-64,-30-29 128,30 30-64,0-1-64,0-29 128,0 30-64,0-1 0,0 1-64,0-30 0,0 29 0,0-29 128,0 0-192,0 29 63,0-29 130,0 0-130,30 0 65,-30 0 65,0 30-130,30-30 130,-30 0-65,0 0-65,29 29 65,-29-29 65,30 0-130,-30 0 130,29 0-130,-29 31 130,30-31-65,-30 0 0,0 28-65,30-28 130,-30 0-130,29 31 194,-29-2-65,30-29 0,-30 30 0,0-30-128,30 29 64,-30-29 0,0 30 64,0-1-128,0-29 128,29 30-128,-29 0 192,0-30-128,0 29 0,0 1 193,0-30-193,0 29 64,0 1-64,0-30 0,-29 30 128,29-1-128,-30 1 0,30-30 0,0 29 0,0 1 0,-30-1 64,30 2-64,0-31 0,0 28-64,0-28 128,0 31-128,0-31 64,0 29 0,30-29 0,-30 0 64,30 30-64,-1-30 128,1 0-192,-1 0 128,-29 29 65,30-29-1,-30 30-64,30-30-64,-30 29 128,0 1 0,28-1-63,-28 1 63,0-1-128,0 0 64,0 1-64,0-1 0,0-29 64,0 30 0,0-1-64,0-29 64,30 30-64,-30-30 0,0 29-64,0-29 257,0 31-258,0-31 130,0 28-1,0-28 0,0 31-128,0-2 128,0-29-64,0 30 64,0-30 0,0 29 64,0-29-128,0 0 0,0 0 0,0 30 64,0-30 1,0 0-130,0 30 65,0-30 0,0 0 193,0 29-257,0-29 128,0 0-128,0 0 64,0 30 64,0-30 64,0 0-192,0 0 128,0 29-128,0-29 128,0 0-64,0 0 0,0 0 128,0 0-192,0 30 257,0-30-65,0 29-128,0-29-64,0 0 0,0 0-1540,-30-29 1669,30 29-23855</inkml:trace>
          <inkml:trace contextRef="#ctx0" brushRef="#br0" timeOffset="-27951.5987">1901 328 6219,'0'0'5194,"0"0"-2308,0 0-385,0 0-257,0-30-448,0 30-514,28-30-384,-28 30-385,0-29 64,30-1-321,-30 30-127,30-29-1,-30 29 192,29-30 129,-29 30-64,0-30 0,30 1-129,-30 29-192,0-30 1,0 30-65,29-29 128,-29-2-64,30 31-128,-30-28 256,0 28-64,0 0-63,0 0-65,0-31 64,0 31-128,0 0 64,30 0 128,-30 0 64,0 0-128,0 0 129,0 0-65,0 0-192,0 0 128,0 0-64,0 0 0,0 0 0,0 0-64,0 0 128,0 0-128,0 0 128,0 0-128,0 0 128,0 31 0,29-3 128,1 3-127,29 28 63,-29 0-64,29-29-128,-1-1 256,-28 1-192,-30-30-513,0 29-4553,-30-29-16158</inkml:trace>
          <inkml:trace contextRef="#ctx0" brushRef="#br0" timeOffset="-6791.3884">2669 2634 11734,'0'-29'3270,"0"29"-63,0 0-1412,0 0-897,29-30-65,-29 30-256,0 0 65,0-30-65,30 30 0,-30-29-192,30-1 192,-1 1-385,-29 29-64,30-30 1,0 1-1,-30-1-128,29 0 64,1 1 0,-30-1-64,28 1 128,2-2-256,-30 3 256,30-3-128,-1 2 64,1-1-64,-30 1 0,30-1-64,-1 30 193,-29-29-129,30-1 64,-1 1-64,-29 0-64,30 29 64,-30-30 64,30 1-64,-30-1 64,0 1 0,29 29-128,-29-30 64,0 1 64,30 29-128,-30-30 64,0 1 0,29 29 0,-29-31 64,30 31-64,-30-28-64,0-3 192,30 31-128,-30-29 0,0 29 192,28-30-256,-28 30 257,0-29-1,0 29 0,0 0-127,0 0 63,30-30 0,-30 30 0,0 0 193,0-29-257,0 29 64,0 0 65,30-30-1,-30 30-192,0 0 128,0 0 65,0 0-1861,-30 0-3526,30 30-13209</inkml:trace>
          <inkml:trace contextRef="#ctx0" brushRef="#br0" timeOffset="3600.206">2876 2013 4232,'0'-30'6668,"0"30"-1730,-29 0-1411,29 0-1732,0 0-63,0 0-258,0 0-512,29 0 257,1 0-129,28 30-193,1-1-191,30 1-193,0-1-64,29 1-321,-58-30-64,-2 0-64,-28 29-1731,-30-29-3656,0 0-13529</inkml:trace>
          <inkml:trace contextRef="#ctx0" brushRef="#br0" timeOffset="3049.1744">2787 2101 11029,'0'0'4681,"0"0"-1924,0 0-1154,0 0-320,0 0-65,0 30 128,30-30 1,29 29-513,-29-29-193,28 31 0,1-3-256,1 3-129,-1-2-63,-30-29-1,1 30-256,0-30 64,-30 0 64,0 0-1539,0 0-2500,0 0-7311</inkml:trace>
        </inkml:traceGroup>
      </inkml:traceGroup>
    </inkml:traceGroup>
  </inkml:traceGroup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52:25.973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5C331D12-B91F-47E3-B036-02C354D6DB25}" emma:medium="tactile" emma:mode="ink">
          <msink:context xmlns:msink="http://schemas.microsoft.com/ink/2010/main" type="inkDrawing" rotatedBoundingBox="18434,7282 21139,5340 21768,6215 19063,8157" semanticType="callout" shapeName="Other">
            <msink:sourceLink direction="with" ref="{96E9AC97-7CB9-4C90-812A-2F49AA1A85A8}"/>
            <msink:sourceLink direction="with" ref="{029D9740-64A6-495E-A422-8FB9EF67D4FC}"/>
          </msink:context>
        </emma:interpretation>
      </emma:emma>
    </inkml:annotationXML>
    <inkml:trace contextRef="#ctx0" brushRef="#br0">622 29 833,'0'0'3591,"0"0"-898,0 0-448,0 0-1027,0-30-705,0 30 128,0 0 385,0 0 64,0 0 449,0 0-321,0 0-192,0 0 257,0 0-257,0 0-193,0 0-191,0 0-258,0 0-255,0 0-129,0 0 0,0 30 192,-30-30-128,30 29 193,-29 2 63,29-3-63,0 3-193,-30-2 257,0 1-257,30-1 192,-29 31-128,29-31 129,-30 1-193,1-1 128,29 1-128,-30 0 129,30-1-65,-30 1 64,30-1-256,-29 1 64,29 29 129,-30-29-129,30 0 192,-30-30-192,30 29-192,0 1 192,-29 0 128,29-1 64,0 1 65,-30-1-65,30 1 0,-29-1-127,29 1 191,0-1-64,-30 1 65,30-1-1,0-29 1,-30 29 64,30 1-129,0-30-256,-29 29 128,29 2-64,0-31-64,-30 28 64,30 3 192,0-31-256,0 29 64,0-29 0,0 0 64,0 0-833,0 0-1027,-30 0-897,30 0-1411,-29 0-4553</inkml:trace>
    <inkml:trace contextRef="#ctx0" brushRef="#br0" timeOffset="15032.8597">1007-621 9362,'0'0'6348,"-30"0"-3206,30 0-898,0 0-1539,0 0 129,0 0-193,0 0 65,30 0 127,0 0-256,-30 0 0,29 0-256,1 0 64,-30 0-65,29 0-191,1 0-65,0 0 128,29 0-64,0 0 1,-1 0-65,3 0 128,-2 0-64,-1 0-63,-27 0 127,27 0-256,-27 0 64,-3 0 64,2 0 64,29 0-64,-29 30 129,29-30-65,0 0-128,-29 0 0,29 0 64,-29 0 0,-1 0-64,1 0-64,29 0 192,-29 0 129,29 0-129,0 0 64,-29 0-256,-1 0 64,1 0 128,0 0-63,-1 0-65,31 0-65,-31 0 258,1 0-65,-1 0 0,1 0-64,0 0 129,-1 0-129,-29 0 128,0 0-63,0 0-129,0 0-642,0 0-704,30 0-321,-1 0-1,-29 0-832,30 0-2694</inkml:trace>
  </inkml:traceGroup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51:18.885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E0F86EB0-5279-4918-BFE1-3E671A6C79D7}" emma:medium="tactile" emma:mode="ink">
          <msink:context xmlns:msink="http://schemas.microsoft.com/ink/2010/main" type="writingRegion" rotatedBoundingBox="11124,6727 13963,5927 14207,6793 11368,7594"/>
        </emma:interpretation>
      </emma:emma>
    </inkml:annotationXML>
    <inkml:traceGroup>
      <inkml:annotationXML>
        <emma:emma xmlns:emma="http://www.w3.org/2003/04/emma" version="1.0">
          <emma:interpretation id="{5C662A66-3C0B-441C-98D6-2793A4FFADAD}" emma:medium="tactile" emma:mode="ink">
            <msink:context xmlns:msink="http://schemas.microsoft.com/ink/2010/main" type="paragraph" rotatedBoundingBox="11124,6727 13963,5927 14207,6793 11368,759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BC9AA0A-0225-4D8B-A1A5-D35D26D69F1D}" emma:medium="tactile" emma:mode="ink">
              <msink:context xmlns:msink="http://schemas.microsoft.com/ink/2010/main" type="line" rotatedBoundingBox="11124,6727 13963,5927 14207,6793 11368,7594"/>
            </emma:interpretation>
          </emma:emma>
        </inkml:annotationXML>
        <inkml:traceGroup>
          <inkml:annotationXML>
            <emma:emma xmlns:emma="http://www.w3.org/2003/04/emma" version="1.0">
              <emma:interpretation id="{D24B5E40-FC8F-40E8-8E32-3AE5A157EFCB}" emma:medium="tactile" emma:mode="ink">
                <msink:context xmlns:msink="http://schemas.microsoft.com/ink/2010/main" type="inkWord" rotatedBoundingBox="11124,6727 13963,5927 14207,6793 11368,7594">
                  <msink:destinationLink direction="with" ref="{D18B9A16-1F45-46EA-A970-F6DA89E34724}"/>
                </msink:context>
              </emma:interpretation>
              <emma:one-of disjunction-type="recognition" id="oneOf0">
                <emma:interpretation id="interp0" emma:lang="de-DE" emma:confidence="0">
                  <emma:literal>010</emma:literal>
                </emma:interpretation>
                <emma:interpretation id="interp1" emma:lang="de-DE" emma:confidence="0">
                  <emma:literal>010</emma:literal>
                </emma:interpretation>
                <emma:interpretation id="interp2" emma:lang="de-DE" emma:confidence="0">
                  <emma:literal>010</emma:literal>
                </emma:interpretation>
                <emma:interpretation id="interp3" emma:lang="de-DE" emma:confidence="0">
                  <emma:literal>010</emma:literal>
                </emma:interpretation>
                <emma:interpretation id="interp4" emma:lang="de-DE" emma:confidence="0">
                  <emma:literal>010</emma:literal>
                </emma:interpretation>
              </emma:one-of>
            </emma:emma>
          </inkml:annotationXML>
          <inkml:trace contextRef="#ctx0" brushRef="#br0">985-382 2372,'-30'0'7374,"30"0"-2308,-30 0-1732,30 0-1602,0 0-193,0 0-898,0 0-128,0 0-64,0 0-193,0 0-63,30 0 320,0 0-257,28 0-64,-29 0 1,31 0-1,-31 30-64,30-30-128,-29 0 65,0 0-65,-1 0 0,1 0 128,-30 29-128,30-29 128,-30 0 193,0 0 63,0 0 1,0 29 128,0 1-64,0-1 64,-30 30 64,30-29-256,-59 29 128,29-30-321,0 2-385,1-3-2243,-1-28-2951,30 0-15325</inkml:trace>
          <inkml:trace contextRef="#ctx0" brushRef="#br0" timeOffset="2344.1341">1989-529 5258,'0'-59'5642,"0"59"-1730,29-31-962,-29 31-1027,0-29-576,0 29-385,0-30-64,0 30-193,0-29 128,-29 29-63,29 0-65,-30-30-63,0 30-194,30 0-191,-28 0-65,-2 0 257,1 0-256,-1 0-1,0 0-128,1 30 64,-1-1 193,0-29-385,1 30 192,-1-1 0,30-29-64,-29 31-64,-1-3 129,30-28-1,0 31-192,-30-2 256,30-29-384,0 30 256,0-1-64,0 1-64,0-1 64,0-29 64,0 30-64,0-1-64,0-29 64,0 29 64,0-29-128,30 30 64,-30-1 64,30-29-128,-1 30 128,-29-1-128,30-29 128,-30 30-128,29-30 64,1 0 64,-30 29-64,30-29-64,-1 0 128,31 0-128,-31 0 256,1 0-192,28 0-64,-28 0 128,29 0 64,-30 0-128,1 0 64,29 0-64,-29-29 129,0-1-1,-1 1-64,1-1 0,-1-29 193,-29 1-65,0-1-64,0 29 1,0-29-129,0-1 192,-29 32-128,-1-32 64,1 30 1,-31 30-322,1-29-1153,0 29-3143,0 29-14940</inkml:trace>
          <inkml:trace contextRef="#ctx0" brushRef="#br0" timeOffset="-2688.1538">481 32 11606,'-30'0'2885,"30"0"-256,-28 0-1346,-2-31-193,1 31-192,-1 0 64,0 0-65,1 0-191,-31 31 320,31-31-65,-1 29-383,1-29-65,-1 30-321,0-1 64,1 1-256,29 0-64,0-1 193,-30 1-65,30-1-128,0 1 128,0 0-64,30-1 0,-1 1 0,31-1-129,-31 30 129,30-29 0,1-30 129,-31 30-129,60-30 128,-31 0-192,2 0 192,-31-30-64,30 30 64,-29-30-63,29-29 127,-29 30 64,-30-30-127,0 29 63,0-29 193,0 29 384,-30-29-128,-29 29-192,0 1-385,-30 29-64,59-30-192,2 30-2565,-2 0-5259</inkml:trace>
          <inkml:trace contextRef="#ctx0" brushRef="#br0" timeOffset="-704.0403">570 61 1090,'0'0'5450,"0"30"-833,-30-30-770,30 0-1346,0 0-577,0 0-385,-29 0-513,29 0-193,0 0-191,0 0-1,0 0-449,0 0 257,0 0-128,0 0-1,29 0 1,-29 0-65,30 0-191,-30-30-65,29 30 128,1-29 0,0 29-128,-1-31 128,-29 3-64,30 28 65,0-31-193,-1 31 128,-29-29-128,30 29 64,-1-30 64,1 30-128,-30-29 128,30 29-128,-1 0 64,1-30 128,0 30-192,-2-29 192,2 29-320,-1-30 320,31 1-64,-31 29-192,1-30 256,-30 30-192,29 0 64,-29 0 449,0 0-321,-29 0-1603,-1 0-2180,1 30-12696</inkml:trace>
          <inkml:trace contextRef="#ctx0" brushRef="#br0" timeOffset="56896.2543">2580-27 9618,'0'0'4937,"0"0"-704,0 0-1540,0 0-898,0 0-320,0 0-449,0 0-192,0-31-193,0 31-320,0-29-1,0-1-127,0 1-1,0-1 0,0 30 129,0-29-193,0-1 0,0 1-64,-30 29-64,30-30 0,0 30 0,0 0 193,0 0-257,0 0 192,0-29-128,0 29 128,0 0 0,0 0 1,0 0-129,0 0 128,0 0-128,0 0 128,0 0-128,0 0 0,0 0 0,0 0 0,0 0 0,0 0 0,0 0-128,0 0 128,0 0-128,0 0 128,0 0-129,0 0 129,60 29 129,-31-29-1,30 0-64,1 0 64,-1 0-192,0 30 257,-29-30-706,-30 29-3848,-30 1-15774</inkml:trace>
        </inkml:traceGroup>
      </inkml:traceGroup>
    </inkml:traceGroup>
  </inkml:traceGroup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52:28.189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96E9AC97-7CB9-4C90-812A-2F49AA1A85A8}" emma:medium="tactile" emma:mode="ink">
          <msink:context xmlns:msink="http://schemas.microsoft.com/ink/2010/main" type="inkDrawing" rotatedBoundingBox="18692,8681 18738,8025 19364,8069 19318,8725" hotPoints="19324,8439 19003,8760 18682,8439 19003,8117" semanticType="enclosure" shapeName="Circle">
            <msink:destinationLink direction="with" ref="{5C331D12-B91F-47E3-B036-02C354D6DB25}"/>
          </msink:context>
        </emma:interpretation>
      </emma:emma>
    </inkml:annotationXML>
    <inkml:trace contextRef="#ctx0" brushRef="#br0">7839 1185 11926,'0'-29'3207,"0"29"-65,0 0-1475,0 0-834,-29-30 65,29 30 192,-30 0-384,0 0-1,1 0-128,-30 0 0,29 0-256,0 30 64,1-1-257,-1 1 128,0 29-127,1-29-129,29 29 64,-30-30-64,30 31-64,0-1 64,0-30 128,0 30-256,30-28 128,-1 28 64,1-30-64,29 1-129,30-1 129,-30-29-64,1 0 257,29-29 63,-31-1-128,1-30 129,-29-28-65,-1 29 257,-29-30-64,0 30-193,-59 0-256,0 29-1154,1 0-1475,-2 30-2245</inkml:trace>
  </inkml:traceGroup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52:33.765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7DD6B50E-B5A0-478D-AF35-F62C5242B298}" emma:medium="tactile" emma:mode="ink">
          <msink:context xmlns:msink="http://schemas.microsoft.com/ink/2010/main" type="inkDrawing" rotatedBoundingBox="20591,8047 21248,8517 20838,9090 20181,8621" hotPoints="21116,8563 20736,8943 20356,8563 20736,8182" semanticType="enclosure" shapeName="Circle"/>
        </emma:interpretation>
      </emma:emma>
    </inkml:annotationXML>
    <inkml:trace contextRef="#ctx0" brushRef="#br0">9523 1363 9746,'0'-59'3335,"-30"59"-1412,30 0-768,-30 0-386,30-30 321,-28 30-192,28 0 128,-30 0 128,2 0-384,-2 0-193,0 0 64,1 0-192,-31 30 0,31-1-257,-1 1 0,1-1-128,-1 31 129,0-31-129,1 1-128,29 29 192,0-30-64,0 29-128,0-27 192,0 28-128,29-30 0,1 30 0,29-29 0,30-1 64,-30 1-128,29-1 193,-30-29-129,31 0 64,-30 0 64,1 0-64,-1-29 193,-29-1 127,-1 1 1,1-30 0,-2 0 64,-28 0-257,0-30-64,-58 30 65,29-29-578,-31 28-385,1 31-1282,0-1-2051,0 30-10902</inkml:trace>
  </inkml:traceGroup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52:48.842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CDD82D7E-C131-4414-8B0D-7AB7AE71A7E6}" emma:medium="tactile" emma:mode="ink">
          <msink:context xmlns:msink="http://schemas.microsoft.com/ink/2010/main" type="writingRegion" rotatedBoundingBox="13302,5568 22481,5959 22456,6533 13278,6142"/>
        </emma:interpretation>
      </emma:emma>
    </inkml:annotationXML>
    <inkml:traceGroup>
      <inkml:annotationXML>
        <emma:emma xmlns:emma="http://www.w3.org/2003/04/emma" version="1.0">
          <emma:interpretation id="{DF688F3F-4357-47D4-8D6B-561DBA4D4DC5}" emma:medium="tactile" emma:mode="ink">
            <msink:context xmlns:msink="http://schemas.microsoft.com/ink/2010/main" type="paragraph" rotatedBoundingBox="13302,5568 22481,5959 22456,6533 13278,614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DC68DDA-266D-4038-8133-A3666C3F3284}" emma:medium="tactile" emma:mode="ink">
              <msink:context xmlns:msink="http://schemas.microsoft.com/ink/2010/main" type="line" rotatedBoundingBox="13302,5568 22481,5959 22456,6533 13278,6142"/>
            </emma:interpretation>
          </emma:emma>
        </inkml:annotationXML>
        <inkml:traceGroup>
          <inkml:annotationXML>
            <emma:emma xmlns:emma="http://www.w3.org/2003/04/emma" version="1.0">
              <emma:interpretation id="{11D0F41D-B367-438D-81F5-78428E834D31}" emma:medium="tactile" emma:mode="ink">
                <msink:context xmlns:msink="http://schemas.microsoft.com/ink/2010/main" type="inkWord" rotatedBoundingBox="13302,5575 20305,5873 20282,6425 13278,6126"/>
              </emma:interpretation>
              <emma:one-of disjunction-type="recognition" id="oneOf0">
                <emma:interpretation id="interp0" emma:lang="de-DE" emma:confidence="0">
                  <emma:literal>*Er</emma:literal>
                </emma:interpretation>
                <emma:interpretation id="interp1" emma:lang="de-DE" emma:confidence="0">
                  <emma:literal>*Er</emma:literal>
                </emma:interpretation>
                <emma:interpretation id="interp2" emma:lang="de-DE" emma:confidence="0">
                  <emma:literal>*Er</emma:literal>
                </emma:interpretation>
                <emma:interpretation id="interp3" emma:lang="de-DE" emma:confidence="0">
                  <emma:literal>*Er</emma:literal>
                </emma:interpretation>
                <emma:interpretation id="interp4" emma:lang="de-DE" emma:confidence="0">
                  <emma:literal>*Er</emma:literal>
                </emma:interpretation>
              </emma:one-of>
            </emma:emma>
          </inkml:annotationXML>
          <inkml:trace contextRef="#ctx0" brushRef="#br0">-4368-208 10965,'0'-31'7310,"0"31"-4810,30 0-961,-30 0-128,29-29-641,1 29-322,0 0-448,29 0 257,-59 0-1860,30 0-4232</inkml:trace>
          <inkml:trace contextRef="#ctx0" brushRef="#br0" timeOffset="4996.2858">-3776-208 10003,'0'0'5386,"0"0"-1474,29 0-1668,1 0-705,-2 0-1154,2 0-1,-30 0-2371,0 0-9620</inkml:trace>
          <inkml:trace contextRef="#ctx0" brushRef="#br0" timeOffset="506.029">-3452-90 6604,'0'-30'6861,"0"30"-3911,0 0-1026,0 0-1411,0 0 192,30 0 65,0 0 256,-1 0-449,1 0-193,0 0-127,-1 0-129,-29 0-384,0 0-2181,30 0-6925</inkml:trace>
          <inkml:trace contextRef="#ctx0" brushRef="#br0" timeOffset="4235.2423">-2949-90 4103,'-30'0'5323,"30"0"-1027,0 0-1859,0 0-1219,0 0 706,0 0 192,30 0-449,0 0-64,-30 0-577,29 0-257,1 0-512,-1 29-129,1-29-192,-30 0-1154,30 0-4297</inkml:trace>
          <inkml:trace contextRef="#ctx0" brushRef="#br0" timeOffset="1007.0575">-2506 28 15646,'0'-30'2116,"0"30"192,30 0-1090,-1 0-512,1 0-321,0 0-129,-1 0-128,1 0 1,-30 0-1540,0 0-3270</inkml:trace>
          <inkml:trace contextRef="#ctx0" brushRef="#br0" timeOffset="-5780.3306">213 28 3655,'0'-30'7630,"30"30"-3718,-30 0-1540,0 0-1025,0 0-321,0 0-193,0 0-63,0 0 64,0 0 63,0 30 1,-30-30-64,30 30-129,-28-30-256,-2 29 64,30-29-193,-30 30-127,1-1-65,-1-29 193,30 0-257,-29 30 0,29-30-64,-30 0 128,30 0-128,0 29 128,0-29-192,0 0 321,0 0-129,0 30 0,30 0 65,29-1-129,-30 1 64,31-1-64,-32 2 0,2-31-320,-1 0-2117,1 28-4167</inkml:trace>
          <inkml:trace contextRef="#ctx0" brushRef="#br0" timeOffset="-2333.1334">-6496-239 13594,'0'0'2821,"0"0"-961,0 0-963,0 0-512,0 0 64,0 31-64,0-31 192,-30 28-128,30-28 192,0 31 64,0-2-256,-30 1 128,30-1-256,-28 1-193,28-1-192,-30-29 256,30 30-256,0 0 449,0-30-257,-30 0-64,30 0 65,0 29 127,0-29-192,-29 30-64,29-30-64,0 29 128,-30-29-128,30 0 128,0 30-64,0-30 128,0 0-63,0 0 255,0 0-63,0 0-1,0 0-192,30 0 193,-30-30 63,0 30-191,29 0 191,1-29-63,0 29-1,-2 0 65,32-30-65,-1 30-127,0-29-65,0 29-64,-29 0-257,-30 0-2757,0 0-6476</inkml:trace>
          <inkml:trace contextRef="#ctx0" brushRef="#br0" timeOffset="-1621.0927">-6259-90 5065,'-30'0'7182,"30"-30"-3591,0 30-1026,0 0-1154,0 0-450,0 0 1,0-29 64,30 29 193,-1-31-193,-29 31-385,30 0-192,-1 0-385,1-28 128,0 28-128,-2 0-1282,2 0-2629,-30 0-10581</inkml:trace>
          <inkml:trace contextRef="#ctx0" brushRef="#br0" timeOffset="-1118.0638">-5757-208 10644,'0'0'7246,"0"0"-4361,0 0-1153,0 0-514,30 0-769,-1-31-321,31 31 0,-32 0-256,2 0-1988,-1 0-4617</inkml:trace>
          <inkml:trace contextRef="#ctx0" brushRef="#br0" timeOffset="-527.03">-5107-268 9682,'29'0'7823,"-29"0"-5258,30-30-449,0 30-962,-1 0-256,1 0-641,-1 0-129,1 0-898,0 0-3077,-30 0-7503</inkml:trace>
          <inkml:trace contextRef="#ctx0" brushRef="#br0" timeOffset="1389.0795">-1708 146 13465,'-30'-29'4938,"30"29"-2501,0 0-1155,0 0-897,30 0 0,0 0-321,-1 0 64,1 0-64,-1 29-1154,1-29-2309,-30 0-7886</inkml:trace>
          <inkml:trace contextRef="#ctx0" brushRef="#br0" timeOffset="1887.108">-1057 265 11798,'0'0'4489,"29"0"-3143,-29 0 65,30 0-706,-1 0-576,1 0-1,0 29 128,-1-29-448,1 0-449,-30 0-2437,0 0-6476</inkml:trace>
        </inkml:traceGroup>
        <inkml:traceGroup>
          <inkml:annotationXML>
            <emma:emma xmlns:emma="http://www.w3.org/2003/04/emma" version="1.0">
              <emma:interpretation id="{029D9740-64A6-495E-A422-8FB9EF67D4FC}" emma:medium="tactile" emma:mode="ink">
                <msink:context xmlns:msink="http://schemas.microsoft.com/ink/2010/main" type="inkWord" rotatedBoundingBox="21805,5930 22481,5959 22456,6533 21780,6505">
                  <msink:destinationLink direction="with" ref="{5C331D12-B91F-47E3-B036-02C354D6DB25}"/>
                </msink:context>
              </emma:interpretation>
              <emma:one-of disjunction-type="recognition" id="oneOf1">
                <emma:interpretation id="interp5" emma:lang="de-DE" emma:confidence="0">
                  <emma:literal>o</emma:literal>
                </emma:interpretation>
                <emma:interpretation id="interp6" emma:lang="de-DE" emma:confidence="0">
                  <emma:literal>o</emma:literal>
                </emma:interpretation>
                <emma:interpretation id="interp7" emma:lang="de-DE" emma:confidence="0">
                  <emma:literal>o</emma:literal>
                </emma:interpretation>
                <emma:interpretation id="interp8" emma:lang="de-DE" emma:confidence="0">
                  <emma:literal>o</emma:literal>
                </emma:interpretation>
                <emma:interpretation id="interp9" emma:lang="de-DE" emma:confidence="0">
                  <emma:literal>o</emma:literal>
                </emma:interpretation>
              </emma:one-of>
            </emma:emma>
          </inkml:annotationXML>
          <inkml:trace contextRef="#ctx0" brushRef="#br0" timeOffset="-6901.3947">2194 146 6155,'29'-29'4425,"-29"29"-962,30-30-1155,-30 30-320,0 0 128,30-29-449,-30 29-577,0-30-64,-30 0-321,0 30-512,1 0-1,-30 0-256,0 0 256,0 30-256,0 0 257,0-1-193,29 30 128,0 0-192,1 1 128,29-1-192,0 1-65,0-1 257,0-30-256,29 1 128,31-1 128,-1 1 128,0-30 129,29 0 0,1-30-129,0-29 65,-1-1 63,-28 1-63,-31-29-1,1 28 129,-60 1-706,-29 30-1218,-30-1-2565,0 30-8271</inkml:trace>
        </inkml:traceGroup>
      </inkml:traceGroup>
    </inkml:traceGroup>
  </inkml:traceGroup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52:14.397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D18B9A16-1F45-46EA-A970-F6DA89E34724}" emma:medium="tactile" emma:mode="ink">
          <msink:context xmlns:msink="http://schemas.microsoft.com/ink/2010/main" type="inkDrawing" rotatedBoundingBox="13779,6567 15025,7662 14966,7729 13720,6634" semanticType="callout" shapeName="Other">
            <msink:sourceLink direction="with" ref="{D24B5E40-FC8F-40E8-8E32-3AE5A157EFCB}"/>
            <msink:sourceLink direction="with" ref="{B9E1A601-CF1B-4D55-BA55-0B80E084CD14}"/>
          </msink:context>
        </emma:interpretation>
      </emma:emma>
    </inkml:annotationXML>
    <inkml:trace contextRef="#ctx0" brushRef="#br0">2462-294 6797,'29'0'7053,"-29"0"-4552,0 0-577,0 0-514,30 0-512,-30 30 64,29-30-321,-29 0 321,30 0-321,-30 0 65,30 29 127,-30-29-384,0 30 128,29-30-256,-29 29-65,30-29 65,-30 30-193,29-30 0,1 0 1,0 29-1,-30-29-64,29 0 128,-29 30 1,0-30 127,30 29-256,-30-29 129,0 31-193,30-3-64,-30-28 128,29 31 0,-29-31-64,30 29 64,-30-29 0,28 30 0,-28-30-128,0 0 192,30 29-128,-30-29 65,30 30-130,-30-30 194,29 30-65,-29-1-128,30-29 64,0 30 128,-30-30-64,29 29 0,1-29 0,-1 30 0,-29-30 1,30 30-130,-30-30 194,30 0-129,-30 29 128,29-29-64,-29 30 0,30-30-64,-30 29 128,29-29-128,-29 0 65,30 30-1,-30-30 0,30 29 0,-2-29 0,-28 30-128,30-30 128,0 30-128,-30-30 256,29 30-384,1-30 192,-30 29 128,29-29-64,-29 0 0,30 30 1,-30-30-1,30 30 0,-30-30-64,0 0-64,29 29 128,-29-29-128,30 30 192,-30-30-128,0 0 64,30 29-64,-30-29-64,0 0 64,29 30 0,-29-30 192,0 0-256,0 0 128,0 0-1795,0 0-2116,-29 0-4425</inkml:trace>
  </inkml:traceGroup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52:51.285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0 0 5258,'0'0'8079,"0"0"-4296,0 0-1667,0 0-961,30 0 127,-30 0-705,28 0-448,2 0-129,-1 0-2758,-29 0-10964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52:23.150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3D357566-5CCB-4D6D-9493-B3C102B3251E}" emma:medium="tactile" emma:mode="ink">
          <msink:context xmlns:msink="http://schemas.microsoft.com/ink/2010/main" type="writingRegion" rotatedBoundingBox="19759,5895 20942,7961 20210,8380 19028,6313"/>
        </emma:interpretation>
      </emma:emma>
    </inkml:annotationXML>
    <inkml:traceGroup>
      <inkml:annotationXML>
        <emma:emma xmlns:emma="http://www.w3.org/2003/04/emma" version="1.0">
          <emma:interpretation id="{66F84A95-F87C-449D-8A06-B443F333F52E}" emma:medium="tactile" emma:mode="ink">
            <msink:context xmlns:msink="http://schemas.microsoft.com/ink/2010/main" type="paragraph" rotatedBoundingBox="19759,5895 20942,7961 20210,8380 19028,631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947EEE8-7EC2-4F24-8F1D-619F0947982B}" emma:medium="tactile" emma:mode="ink">
              <msink:context xmlns:msink="http://schemas.microsoft.com/ink/2010/main" type="line" rotatedBoundingBox="19759,5895 20942,7961 20210,8380 19028,6313"/>
            </emma:interpretation>
          </emma:emma>
        </inkml:annotationXML>
        <inkml:traceGroup>
          <inkml:annotationXML>
            <emma:emma xmlns:emma="http://www.w3.org/2003/04/emma" version="1.0">
              <emma:interpretation id="{6C80CD6E-E6AF-4CAB-86FD-32F5DE777B30}" emma:medium="tactile" emma:mode="ink">
                <msink:context xmlns:msink="http://schemas.microsoft.com/ink/2010/main" type="inkWord" rotatedBoundingBox="19759,5895 20942,7961 20210,8380 19028,6313"/>
              </emma:interpretation>
              <emma:one-of disjunction-type="recognition" id="oneOf0">
                <emma:interpretation id="interp0" emma:lang="de-DE" emma:confidence="0">
                  <emma:literal>Qin</emma:literal>
                </emma:interpretation>
                <emma:interpretation id="interp1" emma:lang="de-DE" emma:confidence="0">
                  <emma:literal>Qin</emma:literal>
                </emma:interpretation>
                <emma:interpretation id="interp2" emma:lang="de-DE" emma:confidence="0">
                  <emma:literal>Qin</emma:literal>
                </emma:interpretation>
              </emma:one-of>
            </emma:emma>
          </inkml:annotationXML>
          <inkml:trace contextRef="#ctx0" brushRef="#br0">8430-767 7758,'0'-29'5964,"0"29"-2437,0-30-834,0 30-1090,0 0-128,0-29-449,0 29 64,0 0-257,-30 0-191,0 0-322,2 0 65,-2 0-128,1 0-1,-1 0 1,0 0-65,1 0-64,-1 29-192,1 1 256,29-1-256,-30 1 192,0 0 1,1-1-129,29 30 0,0-28 0,0 28 64,0 0-128,0-30 128,29 30-257,31 0 258,-31-30-1,30 1-193,1-1 322,-1 1-193,29-30-64,-29 0 192,0 0-128,0-30 192,-29 1 1,29-30 127,-29 0-127,-30 0-1,0-29 65,0-2-129,-30 31-192,-29 0-257,0 0-1603,0 59-2372,-30 0-8016</inkml:trace>
          <inkml:trace contextRef="#ctx0" brushRef="#br0" timeOffset="3790.2168">8224 91 1154,'0'0'2949,"-29"0"-704,29 0 127,0 0-384,-30 0-128,30 0 127,0 0-127,0 0-257,0 0-192,0 0-321,0 0-192,0-30-193,0 30-384,30 0-193,-30-29 0,29 29-64,-29 0 0,30-31 1,-30 31-1,30 0 64,-30-28 193,29 28-257,-29 0-64,0-31 256,30 31 1,-30 0-257,0 0 128,0-29-64,0 29-64,0 0 128,0 0 65,0 0 63,0 0-128,0 0 65,29 0-386,-29 29 450,0 2-65,30-3-64,-30 3-192,30 28 257,-30-30-257,29 1-321,-29 0-3206,0-1-7887</inkml:trace>
          <inkml:trace contextRef="#ctx0" brushRef="#br0" timeOffset="7311.4182">8728 32 5835,'0'0'3142,"0"0"0,0 0-1154,0 0-642,0-31 1,0 31 128,0 0-385,0 0-321,0 0 1,0 0-321,0 0-257,0 0 193,0 31 64,0-31-65,30 29-320,-30-29 193,29 30-129,-29-1 193,30 1 256,-30-30-321,29 30 65,-29-1-65,0 1-320,0-1 257,30 1-65,-30 0-192,0-1 192,30 1-128,-30-1 192,29 1-192,-29-30 0,0 29 0,30 1 129,-30 0-129,0 0 0,28-1 64,-28 1 0,0 0-64,31-1-64,-31 1 192,0-30-192,0 29 64,30 1 64,-30-1-64,28 1 192,3-1-63,-31 30-1,30-30-128,-2 1 128,-28-1-128,31-29 64,-31 31 0,28-3 65,-28 3-65,0-2 0,30 1 64,-30-30-64,31 29-64,-31 1 193,0-30-193,0 29 0,28-29 128,-28 0-128,0 0 128,0 0 129,0 0-899,0 0-832,0 0-899,0-29-961,0 29-7952</inkml:trace>
          <inkml:trace contextRef="#ctx0" brushRef="#br0" timeOffset="8487.4854">8787 298 3975,'0'0'3655,"0"0"-64,0-30-641,0 30-706,0 0-641,0 0-256,0-29-385,0 29-193,0 0 1,0-30-193,-29 30-193,29-29 65,0 29-192,0-30-193,0 30 64,0-30-256,0 30 384,0-29-256,0 29 64,0-30 257,0 30-193,0-29 129,0 29-129,0 0 129,0-31-257,0 31 192,0 0-192,0 0 64,0 0 0,0 0-128,0-28 128,0 28-128,0 0 128,0 0 0,0 0 0,0 0 65,0 0 127,0 0-256,0 0-64,0 0 64,0 0-64,0 0 64,0 0 0,0 0-128,0 0 256,29 0-192,1 28 320,-1 3 65,31-2-257,-1 1 257,0-1-257,-29 1 64,-2 0-1090,-28-1-5065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37:29.383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0-1 17890,'0'0'4809,"0"0"-1923,0 0-1027,0 0-705,0 0-320,0 0-642,0 0 1,0 0-193,0 0-128,28 0-1155,-28 0-2051,0 0-5002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52:36.076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B1C91C6F-7769-4C43-9666-EB5CE9630AA2}" emma:medium="tactile" emma:mode="ink">
          <msink:context xmlns:msink="http://schemas.microsoft.com/ink/2010/main" type="writingRegion" rotatedBoundingBox="20367,6232 22407,7637 22094,8090 20055,6686"/>
        </emma:interpretation>
      </emma:emma>
    </inkml:annotationXML>
    <inkml:traceGroup>
      <inkml:annotationXML>
        <emma:emma xmlns:emma="http://www.w3.org/2003/04/emma" version="1.0">
          <emma:interpretation id="{7D08945C-B33E-4FF8-ABAB-A34229A98A6A}" emma:medium="tactile" emma:mode="ink">
            <msink:context xmlns:msink="http://schemas.microsoft.com/ink/2010/main" type="paragraph" rotatedBoundingBox="20367,6232 22407,7637 22094,8090 20055,668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B2F77F8-F3AC-48D7-8D5B-EE71803A2FAE}" emma:medium="tactile" emma:mode="ink">
              <msink:context xmlns:msink="http://schemas.microsoft.com/ink/2010/main" type="line" rotatedBoundingBox="20367,6232 22407,7637 22094,8090 20055,6686"/>
            </emma:interpretation>
          </emma:emma>
        </inkml:annotationXML>
        <inkml:traceGroup>
          <inkml:annotationXML>
            <emma:emma xmlns:emma="http://www.w3.org/2003/04/emma" version="1.0">
              <emma:interpretation id="{7C50268C-117D-4D9D-B37E-0E4D32C7AAA9}" emma:medium="tactile" emma:mode="ink">
                <msink:context xmlns:msink="http://schemas.microsoft.com/ink/2010/main" type="inkWord" rotatedBoundingBox="20367,6232 22407,7637 22094,8090 20055,6686"/>
              </emma:interpretation>
              <emma:one-of disjunction-type="recognition" id="oneOf0">
                <emma:interpretation id="interp0" emma:lang="de-DE" emma:confidence="0">
                  <emma:literal>Mo</emma:literal>
                </emma:interpretation>
                <emma:interpretation id="interp1" emma:lang="de-DE" emma:confidence="0">
                  <emma:literal>. 20</emma:literal>
                </emma:interpretation>
                <emma:interpretation id="interp2" emma:lang="de-DE" emma:confidence="0">
                  <emma:literal>. 20</emma:literal>
                </emma:interpretation>
                <emma:interpretation id="interp3" emma:lang="de-DE" emma:confidence="0">
                  <emma:literal>. 20</emma:literal>
                </emma:interpretation>
                <emma:interpretation id="interp4" emma:lang="de-DE" emma:confidence="0">
                  <emma:literal>. 20</emma:literal>
                </emma:interpretation>
              </emma:one-of>
            </emma:emma>
          </inkml:annotationXML>
          <inkml:trace contextRef="#ctx0" brushRef="#br0">1303-266 8849,'0'0'5065,"0"0"-1794,0 0-1091,-31 0-1347,31 0-448,0 0-257,0 0-128,0 0 0,0 0 0,0 0 64,0 0 898,0 0 193,0 0-194,0 0-319,0 0-194,0 0-383,0 0-65,0 0 128,0 0-64,0 0 0,31 0 193,-1 30-1,-30-30 193,28 0-257,3 29 65,-1-29-129,-2 29 64,3-29-192,-3 30 129,2-1-129,1-29-64,27 30 256,-27-30-128,-3 29-64,2-29 192,-30 30-256,29-30 64,1 29 0,0 1 193,-1-30-193,1 29-64,29 2 64,-29-3 128,-1 3 64,31-2-64,-31 1 1,1-1-65,29 1 128,-29 0-256,-1-1 64,1-29 128,0 30 0,-1-1 65,1 1-129,-1 0 0,1-1 64,0 1 1,-1-30-1,1 29-192,29 1 256,-29-1-128,-1-29 0,1 30-64,0 0 129,29-30-194,-30 30 65,1-30 193,-30 0-193,30 0-898,-30 0-3013,-30 0-5644</inkml:trace>
          <inkml:trace contextRef="#ctx0" brushRef="#br0" timeOffset="1001.0571">1303-60 8464,'0'0'7310,"0"0"-3463,0 0-1602,0 0-578,0 0-257,0 0-384,0 0-64,0-29-128,0-1-129,0 1-320,0 29 192,0-30-320,0-28-193,0 28 128,0 1-256,0-1 128,0 1 64,0-1-192,0 30 64,0-29 0,-31 29 64,31 0-64,0 0-64,0 0 0,0 0-64,0 0-129,31 0 193,-31 29 128,58-29-128,-27 30 64,27-1 193,1-29-258,2 30 258,-3-30-257,-27 29-193,-3-29-2692,-28 0-4939</inkml:trace>
          <inkml:trace contextRef="#ctx0" brushRef="#br0" timeOffset="3009.1721">3045 740 5899,'0'-30'7438,"0"30"-4039,0-29-899,0 29-1666,0 0-64,0 0-322,0-30 322,0 30-1,-30 0-256,0 0-64,-29 0-64,30 0 128,-1 30-257,-29-1-63,29 1-1,0 0-256,30 29 128,0-30 0,-29 1-64,29 29-64,0 0 64,29-30-192,31 0 256,-31 1-64,31-1 0,28-29 128,-28 0-64,-2 0 65,1-29-1,-29 29-128,29-30 320,-29 1-63,-30-30-129,29 30 65,-29-30 127,0 0-127,-29-30 63,-31 59-256,1-29-128,-29 29-770,29 30-1667,0 0-3847</inkml:trace>
        </inkml:traceGroup>
      </inkml:traceGroup>
    </inkml:traceGroup>
  </inkml:traceGroup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52:52.298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0-1 9618,'0'0'6925,"0"0"-4424,0 0-1603,0 0-642,0 0 1,30 0-193,-1 0-128,-29 0 0,0 0-2245,0 0-8271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53:19.357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F7021FA3-8A4B-46D9-AAA0-056CE37FB11E}" emma:medium="tactile" emma:mode="ink">
          <msink:context xmlns:msink="http://schemas.microsoft.com/ink/2010/main" type="inkDrawing" rotatedBoundingBox="540,6506 7282,3483 8574,6365 1832,9387" semanticType="callout" shapeName="Other">
            <msink:sourceLink direction="with" ref="{B513A361-9865-468B-A7AB-DDC3FC27A75D}"/>
          </msink:context>
        </emma:interpretation>
      </emma:emma>
    </inkml:annotationXML>
    <inkml:trace contextRef="#ctx0" brushRef="#br0">-6 4050 897,'0'30'2116,"0"-30"-448,0 0-1,0 0 385,0 0-129,0 0-320,0 0-384,0 0 127,0 0-704,0 0-129,0 0-257,0 0 1,0 0-65,30 0-128,-30 0 128,29 0-256,1 0 193,-1 0-65,1 0-128,0-30 192,-1 30-128,31 0 192,-31 0-192,1 0 64,-1 0-64,1 0 0,0 0 129,-2-30-194,2 30 130,0 0-65,-1 0-65,1 0 130,-1 0-130,1 0 130,-30 0-130,30 0 130,-1 0-65,1-29-65,-1 29 194,1 0-129,0 0 64,-1 0-128,1 0 128,0 0-64,-2 0 0,31 0 0,-29-30 0,29 30-64,1 0 128,-1 0-64,-30 0-64,1 0 64,0 0 0,-1 0 64,1 0-64,-1 0-64,31-30 192,-32 30-64,32 0-64,-31 0-64,1 0 128,-1 0-128,1 0 64,0 0 64,-1 0-64,31 0 0,-31 0 0,30 0-64,1 0 64,-32 0 0,31 0 64,-29 0-64,29 0-64,-29 0 64,29 0 128,0 0-128,-29 0 64,29 0-128,1 0 64,-2 0 64,-29-30-128,1 30 128,29 0 65,-29 0-129,0 0-193,-1 0 321,30-29-128,-29 29 0,29 0 0,-1-30 0,31 30-128,-29 0 321,-1 0-193,0 0 0,-29 0-65,59-29 130,-30 29-130,-1 0 65,1-30 0,30 30 0,-59 0-64,29 0 128,-29 0-192,29-29 192,0 29 65,0 0-129,1 0-65,27-30 65,-27 30-64,-1 0 64,-30 0 0,31 0 64,-1-30-64,-29 30-64,29 0 64,-1 0 129,31 0-322,-30 0 257,0-29-64,1 29 64,29 0-192,-30 0 128,-1-30 64,1 30-128,0 0 257,1 0-322,-1-29 129,-29 29 64,29 0-192,0 0 321,-1-30-193,-28 30-65,0 0 1,29 0 128,-59 0-64,29 0 65,31 0-65,-31 0-65,1-30 65,-30 30 65,29 0-130,-29 0 130,30 0-130,0 0 322,-30 0-257,29 0 0,1 0-128,0 0 256,29-29-256,-59 29 256,28 0-256,2 0 128,-30 0 256,30 0-320,-1-30 192,1 30-128,0 0 129,-30 0-129,29 0 128,1 0 64,-1 0-192,1 0 0,-30-29 128,30 29-192,-1 0 64,1 0 0,-1 0 0,-29 0 0,30 0 64,-30 0-64,30 0-64,-30 0 64,0 0 64,0 0-64,0 0 0,0 0 129,0 0-65,0 0-64,0-31 64,0 31 64,0 0-128,0-28 64,0 28-128,0-31 64,0 2 0,-30-1 0,30 1 64,0-1-64,0 1 0,-30-30-64,30 29 128,0-28-64,0-1 128,0 0-128,-29 29 65,29-30-65,0 1 0,0 30 64,0-30-128,0-1 256,0 1 193,0 30-65,0-30-191,0-1-129,-30 1 192,30 0-384,0-1 256,-29 1 0,29 0-64,0 30 256,0-30-192,0 0 65,0 30 63,0-30-64,0 0-192,-30 29 128,30-30 0,0 1 1,0 0-130,0 0 65,30 0 0,-30-1 0,0 1 0,0 0 65,0 0-65,29 0 0,-29-1 64,0 1 0,0 29-128,0-29 128,0 0-64,30 0 0,-30 30 0,0-30 0,0 30-64,0-30 192,0 28-64,29-28-128,-29 30 64,0-1 128,0 1-128,0-1 0,0 1 128,0-1 65,0 0-193,0 1 0,0-1-64,0 1 64,0-1 0,0 1 192,30-1-256,-30 0 64,0 1 64,0-1-64,30 1 0,-30-2-64,0 31 128,0-28 64,28-3-128,-28 2 0,0 29-192,0-30-257,0 30-1539,-28 0-4488</inkml:trace>
  </inkml:traceGroup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55:08.149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334D0767-26C3-43FD-B638-967B80968825}" emma:medium="tactile" emma:mode="ink">
          <msink:context xmlns:msink="http://schemas.microsoft.com/ink/2010/main" type="writingRegion" rotatedBoundingBox="191,11125 11511,10426 11652,12702 332,13402">
            <msink:destinationLink direction="with" ref="{B513A361-9865-468B-A7AB-DDC3FC27A75D}"/>
          </msink:context>
        </emma:interpretation>
      </emma:emma>
    </inkml:annotationXML>
    <inkml:traceGroup>
      <inkml:annotationXML>
        <emma:emma xmlns:emma="http://www.w3.org/2003/04/emma" version="1.0">
          <emma:interpretation id="{22982C57-87D7-41D3-A3DC-B72D8610F586}" emma:medium="tactile" emma:mode="ink">
            <msink:context xmlns:msink="http://schemas.microsoft.com/ink/2010/main" type="paragraph" rotatedBoundingBox="191,11125 11511,10426 11652,12702 332,1340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E4FB2D6-A061-4F5E-8E38-405C76078CE9}" emma:medium="tactile" emma:mode="ink">
              <msink:context xmlns:msink="http://schemas.microsoft.com/ink/2010/main" type="line" rotatedBoundingBox="191,11125 11511,10426 11652,12702 331,13402"/>
            </emma:interpretation>
          </emma:emma>
        </inkml:annotationXML>
        <inkml:traceGroup>
          <inkml:annotationXML>
            <emma:emma xmlns:emma="http://www.w3.org/2003/04/emma" version="1.0">
              <emma:interpretation id="{28B69BF9-F709-439F-8F47-A6ACD079415F}" emma:medium="tactile" emma:mode="ink">
                <msink:context xmlns:msink="http://schemas.microsoft.com/ink/2010/main" type="inkWord" rotatedBoundingBox="56,11325 2197,11041 2473,13117 332,13402"/>
              </emma:interpretation>
              <emma:one-of disjunction-type="recognition" id="oneOf0">
                <emma:interpretation id="interp0" emma:lang="de-DE" emma:confidence="0">
                  <emma:literal>Hanktarent</emma:literal>
                </emma:interpretation>
                <emma:interpretation id="interp1" emma:lang="de-DE" emma:confidence="0">
                  <emma:literal>Hak (Parent</emma:literal>
                </emma:interpretation>
                <emma:interpretation id="interp2" emma:lang="de-DE" emma:confidence="0">
                  <emma:literal>Hak (Parent</emma:literal>
                </emma:interpretation>
                <emma:interpretation id="interp3" emma:lang="de-DE" emma:confidence="0">
                  <emma:literal>Hak (Parent</emma:literal>
                </emma:interpretation>
                <emma:interpretation id="interp4" emma:lang="de-DE" emma:confidence="0">
                  <emma:literal>Hak (Parent</emma:literal>
                </emma:interpretation>
              </emma:one-of>
            </emma:emma>
          </inkml:annotationXML>
          <inkml:trace contextRef="#ctx0" brushRef="#br0">184-52 13658,'0'59'3911,"0"0"-1987,0 0 0,0 59-898,30 1-449,0-1-257,-2-30-63,2 1 63,-1-60-63,-29 30-1,0-28-320,0-2-2052,0-29-5258</inkml:trace>
          <inkml:trace contextRef="#ctx0" brushRef="#br0" timeOffset="488.0279">7 303 6219,'0'-88'5451,"0"57"-3271,0 2 642,0-1-2053,0-29-256,0 29 192,29 1-192,1 29-256,-30 0 128,59 0 128,-29 0 128,-1 29-192,31 31 0,-32-31-65,2 30 258,-1 0 255,-29 1 65,0-1-128,0 0 63,0 0-255,0-30-1,-29 1-385,29-1-191,0-29 63,0 0 0,29 30 193,31-30-65,-31 29-64,30 1 1,1-1-1,-31-29-64,1 30-128,0-30-1282,-30 29-2052,0-29-6734</inkml:trace>
          <inkml:trace contextRef="#ctx0" brushRef="#br0" timeOffset="1112.0636">982 686 8207,'0'-29'6092,"0"29"-3142,-30 0-1027,1 0-1025,29-30-449,-30 30-128,30 0 127,0 0 322,-29 0 256,29 0 0,-30 0 64,30 0-449,-30 30-256,30-1-193,0-29-128,0 30 1,0-1-130,0 2 1,0-31 64,30 29 0,0-29 193,-1 0-129,-29-29 64,30-2-128,-1 31 64,-29-29-128,0 29 64,30 0 64,-30 29 64,30 2-192,-1-2 128,1-29 1,-1 30-65,1-30 320,0 0-320,-30-59-1475,0 28-2436,0 2-4553</inkml:trace>
          <inkml:trace contextRef="#ctx0" brushRef="#br0" timeOffset="1504.0861">1188 657 4681,'30'-30'6412,"-30"30"-3078,0 0-769,30 0-449,-30 0-384,0 0-193,29 0 64,-29 30-449,30-1-321,-30 1-384,29-1 128,-29 2-448,0-31-65,0 0 64,0 0 129,30-31-193,-30 2-385,0-1 65,30 1 63,-30 29 193,29 0-192,-29 0 448,30 59 129,0-30-128,-30 2-65,29-2-192,-29-29-257,0 0-2372,0-60-6091</inkml:trace>
          <inkml:trace contextRef="#ctx0" brushRef="#br0" timeOffset="1936.1108">1336 7 14684,'0'0'2244,"0"0"385,30 29 321,0 31-1411,29 28-193,0 31-640,0-1-257,-29-30-193,0 1-64,-30-30 193,28-30 0,-28 1 0,30-30-321,-30 0 128,30 0 65,-1 0-129,30-30-192,-29-29 0,29 30-257,-29-1-384,-1 30-1283,-29 0-1347,-29 0-4616</inkml:trace>
          <inkml:trace contextRef="#ctx0" brushRef="#br0" timeOffset="2193.1255">1750 598 17120,'59'29'5387,"1"1"-2373,-31 29-642,30-30-1538,-29 31-578,29-60-192,-59 0-2180,30 0-9298</inkml:trace>
          <inkml:trace contextRef="#ctx0" brushRef="#br0" timeOffset="62823.5932">95 1694 3013,'0'0'4425,"0"0"-2053,0 0-512,0 0-706,0 0-513,0 28 193,0-28 320,0 0-192,0 0 321,0 29 127,0-29-512,0 30-129,0-1-63,0 2-450,0-3 1,0 32-65,0-30 1,0-1 63,0 1-256,-29-1 128,29-29-320,0 30-2245,0-30-11862</inkml:trace>
        </inkml:traceGroup>
        <inkml:traceGroup>
          <inkml:annotationXML>
            <emma:emma xmlns:emma="http://www.w3.org/2003/04/emma" version="1.0">
              <emma:interpretation id="{080E6794-7FB4-4051-AB33-1BFBC983A46C}" emma:medium="tactile" emma:mode="ink">
                <msink:context xmlns:msink="http://schemas.microsoft.com/ink/2010/main" type="inkWord" rotatedBoundingBox="2560,10978 4680,10847 4766,12244 2646,12375"/>
              </emma:interpretation>
            </emma:emma>
          </inkml:annotationXML>
          <inkml:trace contextRef="#ctx0" brushRef="#br0" timeOffset="3768.2156">2342-349 8207,'0'0'3719,"0"0"-2564,0 0-193,0 0 384,0 0 385,0 0 642,0 0-706,0 0-513,0 31-320,0 28-257,0-30-256,0 31-1,0-1-191,0 0-1,0 0-128,0-30 192,0 31-192,0-1-64,0 1 64,0-1 321,0 29-257,0-29 0,29 0-128,-29 0 64,0 29 64,30-29 0,-30 0 0,29 1-128,-29-1 192,30 0-128,-30-29 0,30 0-897,-30-1-2758,29 1-14621</inkml:trace>
          <inkml:trace contextRef="#ctx0" brushRef="#br0" timeOffset="32351.8504">2578 480 5771,'-29'-30'4937,"29"1"-2949,0 0 192,0-1-1154,0 1-385,0 29-128,0-30 129,0 1 448,29-2-706,-29-28-63,30 30-257,0-1 64,-30 30 193,28 0-257,2-29 128,0 29-256,-1 0 257,1 29-65,-1-29-192,1 30 192,0-1 64,-30-29-63,0 31 63,0-3-192,0 3 257,0-2-193,0 1 513,0-1-192,-30 1 320,0-1-256,30 0-65,-59-29-255,30 30-129,-1-30-513,30 0-2309,0 0-8271</inkml:trace>
          <inkml:trace contextRef="#ctx0" brushRef="#br0" timeOffset="31687.8124">2696 36 2372,'0'0'6797,"0"0"-3142,0 0-1090,0 0-1154,0 0-513,0 0 63,0 30 129,0-30 65,0 30-258,0-1-319,0 1-1,30-1-193,-30 2-127,0-3 128,0 32-257,29-30-192,-29-1 384,0 30-384,30-30 128,-30 30 0,0-29 1,0 29 127,29-30-192,-29 30-64,0-29 64,0-1 128,30 2 64,-30-31-192,0 29 129,0-29-65,0 30 0,0-30 0,0 0-128,0 0-770,-30 29-127,30-29-386,0 0 449,0 0 578,0 0 191,0 30 193,0-30-320,-29 0-3207,-1 0-11990</inkml:trace>
          <inkml:trace contextRef="#ctx0" brushRef="#br0" timeOffset="33079.8921">3287 539 8400,'-29'0'4937,"-1"0"-2436,30 0-706,-30 0-704,30 0-322,-29 0-256,-1 0 321,30 29 63,-28 1-320,-2-1 1,30 1-258,0-1 65,0 1-65,0-1-127,0-29-1,0 31-128,0-2 65,0-29-322,0 30 321,30-30-128,-30 0 193,0 0-65,28-30 0,2 1-128,-30-2 193,0 2-193,29-1-64,-29 1 128,0-1 64,0 1-128,0 29-64,0 0-64,0 0-1,0 29 129,30 1 0,0-1 64,-1 1 1,31-1-1,-31-29-128,1 31 256,-1-31-256,-29 0 384,0-31-255,0 31-1,0-29-1475,0 29-3206,0-30-11350</inkml:trace>
          <inkml:trace contextRef="#ctx0" brushRef="#br0" timeOffset="33503.9163">3435 627 5642,'0'-29'5002,"0"29"-2309,0 29-128,30 1-1090,-30-1-385,30 1-256,-30-1 192,29 2 384,-29-31-384,0 29 257,0-29-193,0 0-257,0 0-384,-29-29-192,29-2-257,0 2 192,0-30-256,-30 0 64,30 29-256,0 30-1091,0 0-2436,30 30-8208</inkml:trace>
          <inkml:trace contextRef="#ctx0" brushRef="#br0" timeOffset="34110.9511">3938 776 5899,'-30'29'5194,"1"-29"-1860,29 0-769,-30 0-641,30 0-385,-30 0 192,1 0-641,-1 0-256,1 0-257,29 0-256,0-29-65,-30 29-128,30-31 129,0 31-65,0-29 1,0 29-193,0-30 64,0 1-64,0-1-64,0 1 128,30 29-64,-30-30 0,0 30-64,0 0 64,0 0 64,0 0 64,0 30 0,0-30-320,-30 29-1347,30-29-2822,0 0-6219</inkml:trace>
          <inkml:trace contextRef="#ctx0" brushRef="#br0" timeOffset="34551.9763">3968 568 4168,'0'0'6091,"0"30"-3013,0-30-64,0 0-770,29 0-256,-29 29-449,30-29-256,-30 30-1,0-1-513,28-29-127,-28 30-129,0-30-321,0 0 0,0 0-127,0 0-65,0 0 0,0-30-129,30 1-63,0-30-129,-1 29 129,1 30 64,-30 0 64,30 30 256,-1-1 257,-29 30 128,30 0-64,-30-28-257,29-31-191,-29 0-130,0 0-2307,0-31-5002</inkml:trace>
          <inkml:trace contextRef="#ctx0" brushRef="#br0" timeOffset="34813.9912">4085 66 7951,'30'-30'3719,"-1"30"1090,31 60-1731,-1 28-1411,0 61-897,-29-32-578,29 1 385,-59-29-384,30-60-193,-30 1-2116,0-30-16288</inkml:trace>
          <inkml:trace contextRef="#ctx0" brushRef="#br0" timeOffset="34896.996">4263 450 32767,'-30'-29'-12248,"60"29"15134,29 0-2117,0 0-641,30 0-4809</inkml:trace>
        </inkml:traceGroup>
        <inkml:traceGroup>
          <inkml:annotationXML>
            <emma:emma xmlns:emma="http://www.w3.org/2003/04/emma" version="1.0">
              <emma:interpretation id="{60AFF269-AF45-4773-8A2A-B51BF698D34F}" emma:medium="tactile" emma:mode="ink">
                <msink:context xmlns:msink="http://schemas.microsoft.com/ink/2010/main" type="inkWord" rotatedBoundingBox="5799,11273 6361,12055 5733,12507 5170,11724"/>
              </emma:interpretation>
              <emma:one-of disjunction-type="recognition" id="oneOf1">
                <emma:interpretation id="interp5" emma:lang="de-DE" emma:confidence="0">
                  <emma:literal>öfr)&gt;Rankrl)</emma:literal>
                </emma:interpretation>
                <emma:interpretation id="interp6" emma:lang="de-DE" emma:confidence="0">
                  <emma:literal>öfr)&gt;Rankrl)</emma:literal>
                </emma:interpretation>
                <emma:interpretation id="interp7" emma:lang="de-DE" emma:confidence="0">
                  <emma:literal>öfr)&gt;Rankrl)</emma:literal>
                </emma:interpretation>
                <emma:interpretation id="interp8" emma:lang="de-DE" emma:confidence="0">
                  <emma:literal>öfr)&gt;Rankrl)</emma:literal>
                </emma:interpretation>
                <emma:interpretation id="interp9" emma:lang="de-DE" emma:confidence="0">
                  <emma:literal>öfr)&gt;Rankrl)</emma:literal>
                </emma:interpretation>
              </emma:one-of>
            </emma:emma>
          </inkml:annotationXML>
          <inkml:trace contextRef="#ctx0" brushRef="#br0" timeOffset="36103.0649">5209 421 8528,'0'-29'6027,"0"-1"-4039,-30 30-513,30 0-705,-30 0-322,30 0 65,-29 30 257,29-1 320,0 0-128,-30 1-449,30-1 0,0 1-193,0 29 1,0-30-257,0 1-64,30-1 128,29-29 257,-29-29 0,-1-1 128,1 1 321,-30-30-65,0 29-192,0 1-513,-30-1-128,1 30-2629,29 0-6926</inkml:trace>
          <inkml:trace contextRef="#ctx0" brushRef="#br0" timeOffset="36496.0875">5622 1071 13530,'0'-59'4039,"0"0"-833,0-30-576,0 1-963,-29-61-898,-1 31-320,30 1-64,-30-1-257,30-1 0,0 30-64,0 30 1,0 0-1,0 59-449,0 0-2052,0 29-2949</inkml:trace>
          <inkml:trace contextRef="#ctx0" brushRef="#br0" timeOffset="36769.103">5505 539 13017,'0'29'5065,"28"-29"-1538,2 0-1411,29-29-833,1 29-835,-1 0-191,-30 0-1155,1 0-4745</inkml:trace>
        </inkml:traceGroup>
        <inkml:traceGroup>
          <inkml:annotationXML>
            <emma:emma xmlns:emma="http://www.w3.org/2003/04/emma" version="1.0">
              <emma:interpretation id="{0ECA2C09-DC68-41DF-8AF6-1ADD11606B05}" emma:medium="tactile" emma:mode="ink">
                <msink:context xmlns:msink="http://schemas.microsoft.com/ink/2010/main" type="inkWord" rotatedBoundingBox="6347,10950 8066,10844 8144,12108 6425,12214"/>
              </emma:interpretation>
            </emma:emma>
          </inkml:annotationXML>
          <inkml:trace contextRef="#ctx0" brushRef="#br0" timeOffset="37543.1473">6125 333 13337,'0'0'3014,"29"0"-834,-29 29-705,30-29-321,0 30-192,-1-1-449,1 30 128,29-30 0,-29-29 129,-1 30-1,-29-1 129,30-29-128,-30 0-129,0 0-192,0 0 128,30-29-128,-30-1-193,0 1-128,29-30 65,-29 30-193,30-60 128,-30 29-128,28 32-64,-28-3 64,0 31-1539,0 0-4745</inkml:trace>
          <inkml:trace contextRef="#ctx0" brushRef="#br0" timeOffset="38383.1953">6687-289 8977,'29'0'5578,"1"30"-1922,-1 29-1669,31-29-448,-1 29-705,0 29-321,-1-29 128,2 30-128,-31 1 257,-29 28-65,0-30-64,0 30-320,0-30-1,-29 1-191,-1-29-193,30-31-257,0 1-3911</inkml:trace>
          <inkml:trace contextRef="#ctx0" brushRef="#br0" timeOffset="-13278.7595">7100-437 7566,'0'0'3976,"0"0"-1732,0 0-2116,0 0-577,0 0-3013,0 0-4746</inkml:trace>
          <inkml:trace contextRef="#ctx0" brushRef="#br0" timeOffset="39255.2452">7484-52 10580,'0'0'4809,"0"0"-2180,0 0-705,0 29-706,30-29-384,0 30-449,-1-30-65,1 29-127,-1-29 320,1 30-65,0-30-127,-1 30-193,1-30 513,0 29-320,-1-29 64,-29 30 64,30-30-513,-30 0 192,0 0 64,0 0-64,0 0-128,0 0 129,0 0 63,0 0 321,0 29-192,0-29 63,-30 31-63,30-3 64,-29 32-1,-1-30-63,30 29-193,-30-30-64,30 0 1,-29 1-322,29-1-2372,0-29-6925</inkml:trace>
        </inkml:traceGroup>
        <inkml:traceGroup>
          <inkml:annotationXML>
            <emma:emma xmlns:emma="http://www.w3.org/2003/04/emma" version="1.0">
              <emma:interpretation id="{50A762F6-66A8-41C8-9765-EB7EC9EDB4C7}" emma:medium="tactile" emma:mode="ink">
                <msink:context xmlns:msink="http://schemas.microsoft.com/ink/2010/main" type="inkWord" rotatedBoundingBox="8380,10906 11529,10711 11596,11792 8446,11986"/>
              </emma:interpretation>
            </emma:emma>
          </inkml:annotationXML>
          <inkml:trace contextRef="#ctx0" brushRef="#br0" timeOffset="40887.3387">8224 36 7630,'-59'-88'3912,"29"58"-1411,30-29-706,0 30-705,0-1-256,0 0 128,0-29 192,0 30-128,0-2-193,30 31-63,-1-28-257,1 28 192,29 0-128,0 28 64,1 62-256,-32-31-128,2 30-65,-30-30 257,0 29 320,0-28 193,0 28-192,0-57-257,0 28-129,0-30-255,0 1-1,59-1 64,0-29-128,0 0 65,1 0-129,-31 0 0,1 0-1219,-30 30-3590,0-30-10067</inkml:trace>
          <inkml:trace contextRef="#ctx0" brushRef="#br0" timeOffset="40455.3139">8253-289 11670,'-29'-29'4296,"29"29"-1410,0 0-1219,0 29-513,0 30-320,0 1-257,29 28-256,1 30-129,0-29 64,29 29-320,-29-28 257,-2-2-258,2-29 322,-1-30-257,-29 1 192,0-30-961,0 0-2437,0 0-5194</inkml:trace>
          <inkml:trace contextRef="#ctx0" brushRef="#br0" timeOffset="41496.3735">8904 274 5322,'0'-59'7502,"0"59"-3270,0-31-1474,-30 31-1091,30 0-962,-29 0-320,29 31 64,-30-3-193,30 3-127,0-2-1,0 1-64,0-1 449,0 1-449,30-1-64,-30-29 192,29 0-128,1 0 129,0-29-65,-30-1 0,0 1-128,0-1 193,0 1-257,0 29-65,28 0 129,-28 0 0,0 0 257,30 29-1,0 1 65,-1-1 0,1-29-193,-1 30 0,-29-30 64,30 0-320,-30-30-1347,0 1-2436,0-1-3527,0 1-6091</inkml:trace>
          <inkml:trace contextRef="#ctx0" brushRef="#br0" timeOffset="41832.3926">9140 184 7887,'0'-29'5130,"0"29"-2245,0 0-1154,30 0 321,-1 0-641,1 29-64,0 2 320,-1-3-769,1 3 384,-30-2-320,29 1-513,-29-30-64,0 29-193,0-29-64,0 0-192,0-29 0,30-1-385,-30 1 193,30-2 63,-2 3 129,2 28-64,-1 0 448,1 59 1,0-30 0,-1 1-257,-29-1 0,30-29-321,0 0-3911,-30-29-5578</inkml:trace>
          <inkml:trace contextRef="#ctx0" brushRef="#br0" timeOffset="42104.4083">9407-377 10644,'0'28'5579,"58"32"-2501,1-1-706,0 60-1153,1-1-771,-1-29 129,-30-1 514,-29-29 63,30-28-577,-30-2-385,0-29-256,30 0-2308,-30 0-3977</inkml:trace>
          <inkml:trace contextRef="#ctx0" brushRef="#br0" timeOffset="43000.4595">9761 392 14171,'0'0'3975,"30"-30"-961,-1 1-1090,1-1-385,28-30-706,-28 1-191,-1 30-258,-29-30-191,30 29-129,-30-29-64,0 59-1411,0-30-3206,0 30-7887</inkml:trace>
          <inkml:trace contextRef="#ctx0" brushRef="#br0" timeOffset="43272.475">9938 243 16736,'0'31'3270,"0"-2"-384,59 1-770,-29-1-962,-1 1-834,1-1-63,-1-29-321,1 0-1219,-30 0-5770</inkml:trace>
          <inkml:trace contextRef="#ctx0" brushRef="#br0" timeOffset="49590.8365">10323-555 10259,'0'0'3463,"-30"29"-1219,30 1-577,-29-1-512,29 30-450,0 0 64,0 1 129,0-1 321,0 30-322,0-30-384,0 30 64,29 0-448,1-1-1,-30 2-128,28-31 128,2 0-577,0-30-1667,-1 0-3014</inkml:trace>
          <inkml:trace contextRef="#ctx0" brushRef="#br0" timeOffset="45135.5816">10500-52 13594,'0'0'3526,"0"0"-1730,29 0-1,-29 29-576,30 1-578,-30-1-128,29 1-64,1 29-129,-30 0-191,30-28-129,-30 28 64,29-30 64,-29 1 577,0-30 129,30 0-193,-30 29-128,0-29-192,0 0-65,0 0 1,0 0 128,0 0-129,0 0 65,0 0-386,0 0-63,0 0 449,0 0-385,0 0 256,0 0-128,0 0 64,0 0 193,0 0-129,0-29 1,0 29-129,29-30 64,-29 1-128,30-30 128,0-1-128,-2 1 129,-28-30-129,30 59-129,-30 1-1217,0-1-4361</inkml:trace>
          <inkml:trace contextRef="#ctx0" brushRef="#br0" timeOffset="50239.8736">11032-555 7438,'29'0'4296,"1"29"-577,0 30-833,-1 0-1027,1 0-576,29 31-321,-29 28-129,-1-29 65,-29 29-129,0-29-448,-29-1-193,-1 2 129,-29-31-321,29-1-898,1-28-3527,29-30-14042</inkml:trace>
        </inkml:traceGroup>
      </inkml:traceGroup>
    </inkml:traceGroup>
  </inkml:traceGroup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51:31.142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D47B4A96-6076-4D0A-8367-5334F5BF8363}" emma:medium="tactile" emma:mode="ink">
          <msink:context xmlns:msink="http://schemas.microsoft.com/ink/2010/main" type="writingRegion" rotatedBoundingBox="13285,6933 11662,10361 11005,10050 12628,6621"/>
        </emma:interpretation>
      </emma:emma>
    </inkml:annotationXML>
    <inkml:traceGroup>
      <inkml:annotationXML>
        <emma:emma xmlns:emma="http://www.w3.org/2003/04/emma" version="1.0">
          <emma:interpretation id="{F5074085-06A8-4D35-A21B-27E1D98A08FA}" emma:medium="tactile" emma:mode="ink">
            <msink:context xmlns:msink="http://schemas.microsoft.com/ink/2010/main" type="paragraph" rotatedBoundingBox="13285,6933 11662,10361 11005,10050 12628,662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F097197-4DF2-4B0C-9F05-27E382968588}" emma:medium="tactile" emma:mode="ink">
              <msink:context xmlns:msink="http://schemas.microsoft.com/ink/2010/main" type="line" rotatedBoundingBox="13285,6933 11662,10361 11005,10050 12628,6621"/>
            </emma:interpretation>
          </emma:emma>
        </inkml:annotationXML>
        <inkml:traceGroup>
          <inkml:annotationXML>
            <emma:emma xmlns:emma="http://www.w3.org/2003/04/emma" version="1.0">
              <emma:interpretation id="{212A1851-6A01-4729-8243-9FA1921C645B}" emma:medium="tactile" emma:mode="ink">
                <msink:context xmlns:msink="http://schemas.microsoft.com/ink/2010/main" type="inkWord" rotatedBoundingBox="13285,6933 11662,10361 11005,10050 12628,6621"/>
              </emma:interpretation>
              <emma:one-of disjunction-type="recognition" id="oneOf0">
                <emma:interpretation id="interp0" emma:lang="de-DE" emma:confidence="0">
                  <emma:literal>1</emma:literal>
                </emma:interpretation>
                <emma:interpretation id="interp1" emma:lang="de-DE" emma:confidence="0">
                  <emma:literal>1</emma:literal>
                </emma:interpretation>
                <emma:interpretation id="interp2" emma:lang="de-DE" emma:confidence="0">
                  <emma:literal>1</emma:literal>
                </emma:interpretation>
                <emma:interpretation id="interp3" emma:lang="de-DE" emma:confidence="0">
                  <emma:literal>1</emma:literal>
                </emma:interpretation>
                <emma:interpretation id="interp4" emma:lang="de-DE" emma:confidence="0">
                  <emma:literal>1</emma:literal>
                </emma:interpretation>
              </emma:one-of>
            </emma:emma>
          </inkml:annotationXML>
          <inkml:trace contextRef="#ctx0" brushRef="#br0">1065-3047 6091,'0'0'4809,"0"0"-1410,0 0-770,0 0-1218,-30 0-321,30 0-128,-30 0-257,30 0-64,0 0-128,-29 0-192,29 30 64,-30-30-1,30 0 193,-29 29 1,-1-29-130,0 0-191,30 31-129,-29-31-64,-1 28 129,30-28-65,-30 31 64,30-31-63,-28 0 127,-2 29 1,30-29-129,-29 30 0,-1-1 64,0-29-127,30 30 127,-29-30-64,-1 30 129,30-30-193,-30 0 256,1 29-255,29-29 127,-30 30-128,30-1 64,-29-29 65,29 30-129,0-30 0,-30 30-64,30-30 64,0 29-64,-30-29 192,30 30-63,-29-30-1,29 29-192,0-29 64,-30 30 0,30-30-129,0 29 322,0-29-193,0 0-193,0 30 193,0-30 65,0 0-130,0 30 130,0-30-130,30 30 130,-30-30-65,29 0-65,1 0 65,-30 29 0,30-29 65,-30 0-130,29 30 65,1-30 193,-1 0-193,-29 0-64,30 0 64,0 30 0,-1-30 0,-29 0 64,30 0-64,-30 0 0,30 29-64,-30-29 128,29 0 0,-29 30 0,30-30-128,-30 29 64,0-29 128,0 30-128,28-1 64,-28-29-64,0 30 0,0-1 0,0-29 0,0 30 0,0-1 64,0-29-64,0 29 0,0 1 0,-28-1 0,28 2 65,-30-31-130,30 28 130,-29 3-1,29-2 0,-30 30-128,30-29 192,-30-30-64,1 29-64,29 1 0,-30 0-64,30-1 192,-30 1-64,1-1-64,29-29-64,-30 30 64,30 0 0,-29-30 193,-1 29-193,30 1 0,-30-1 0,1-29 64,-1 30 0,2-1-128,-32 2 128,31-31-128,-1 28 64,30 3 0,-30-2 0,1 1 0,-1-1 0,1-29 64,-1 30-64,30-1-64,-30-29 64,30 30 64,-29-1-128,-1-29 192,30 30-256,-30-1 128,30 0 0,-29-29 64,29 30-64,0-1-64,-30-29 64,30 0 64,0 30-128,0-30 128,0 29-128,0 1 64,-29-30 64,29 29 0,0-29 0,0 31-192,0-31 64,-30 0-65,30 0 194,0 0-130,0 28 130,0-28-65,0 0 128,0 0-192,0 31 64,0-31 0,0 0 0,0 29 64,0-29-128,0 0 128,-30 30-128,30-30 64,0 0 0,0 29 64,0-29 0,0 0-64,-28 30 64,28-30-128,0 0 64,0 30 0,-30-30 64,30 29-64,0-29 0,0 0 0,0 30 0,0-30-64,-29 0 192,29 0-64,0 0-64,0 29-64,0-29 64,0 0 64,0 30-64,-30-30-64,30 0 64,0 0 64,0 29-128,0-29 128,0 0-128,0 0 192,0 0-128,0 30 65,-30-30-65,30 0-65,0 0 130,0 30-65,0-30 0,-29 0 128,29 0-192,0 29 192,0-29-64,0 0-64,0 0 0,-30 0 64,30 0-64,0 0 128,0 0 65,0 0-257,0 0 192,0 0 0,0 0-769,-30 0-2373,30-29-4488</inkml:trace>
          <inkml:trace contextRef="#ctx0" brushRef="#br0" timeOffset="1304.0746">651-2929 2885,'0'0'6989,"0"0"-3718,0 0-450,0 0-1089,0 0-514,0 0-513,0 0-192,0 0 64,0 0-256,30 0 0,-30 0-1,29 0 1,1 0-1,-2 0 1,-28 0-257,30 0 385,-30 0-192,30 0-129,-1 0-64,1 0 192,-30-28-192,30 28 65,-1 0-1,-29 0 0,30 0 0,-1 0 129,-29 0-257,30-31 64,-30 31-64,30 0 192,-30 0-63,0 0-129,0 0 256,0 0 1,0 0-129,0 0-192,0 0 256,0 0-192,0 0-64,0 0 64,0 31 321,0-31-193,0 28 128,0 3 1,0-2-1,0 30-320,0-29 257,0 0-193,0-1-129,0 1-2949,0-30-6925</inkml:trace>
          <inkml:trace contextRef="#ctx0" brushRef="#br0" timeOffset="-5697.3258">-384-296 256,'-29'0'8657,"-1"-29"-5195,0 29-1346,1 0-128,-1 0-705,1 29 63,-1-29-127,-29 30 63,29-1-448,0-29-1,2 31-127,28-3-386,-30 3 65,1-3-129,29 3-127,0-2-65,0 1 128,0-1-64,0 0-192,0 1 257,0-1-129,0 1 0,0-1-64,0 1 0,0-1 0,29 1 0,-29-1 0,30 1-64,-2-30 128,2 29-128,0-29 64,-1 0 192,31 0-192,-31 0 0,30 0 64,-29 0 0,29 0 65,-29-29-193,29 29 64,-29-30 192,-2 1-256,2 29 256,0-30-64,-1 1 1,1-1 63,-30 1 257,0-1 64,29 1-192,-29-30 127,0 30-384,0-30 193,-29 28 64,29-28-386,-59 0 386,29 30-257,-58-1 129,29 1-771,0 29-1153,29 0-2886,-29 29-13145</inkml:trace>
        </inkml:traceGroup>
      </inkml:traceGroup>
    </inkml:traceGroup>
  </inkml:traceGroup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56:04.693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B513A361-9865-468B-A7AB-DDC3FC27A75D}" emma:medium="tactile" emma:mode="ink">
          <msink:context xmlns:msink="http://schemas.microsoft.com/ink/2010/main" type="inkDrawing" rotatedBoundingBox="144,10101 11909,9900 11966,13265 201,13466" hotPoints="11662,9847 11828,12573 353,13269 188,10544" semanticType="enclosure" shapeName="Rectangle">
            <msink:sourceLink direction="with" ref="{334D0767-26C3-43FD-B638-967B80968825}"/>
            <msink:destinationLink direction="with" ref="{F7021FA3-8A4B-46D9-AAA0-056CE37FB11E}"/>
          </msink:context>
        </emma:interpretation>
      </emma:emma>
    </inkml:annotationXML>
    <inkml:trace contextRef="#ctx0" brushRef="#br0">0 652 10131,'0'0'4168,"0"0"-1026,0 0-1411,0 0-448,0 0-385,0 0-385,0 0 0,0 0-65,0 0 65,0 0-64,30 0-64,-30 0-129,0 0 65,29 0 0,-29 0-193,30 0 0,0-29 129,-1 29-129,1 0-192,0 0 256,-2 0-192,2 0 64,-1 0 129,1-30-65,29 30 0,0 0 0,-29 0-128,29-29 65,1 29-1,-31 0 0,29-30-192,-28 30 256,0 0-64,29-29-64,-29 29 128,-1 0-192,30-30 128,-29 30 64,29 0-128,0-29 193,1 29 63,-2 0-63,1 0-193,30-31 64,-30 31 0,1-29-64,-1 29-64,0 0 64,-1 0 128,2-30-64,-1 30-128,-30 0 128,1 0 64,29 0 1,-29 0-129,29 0-64,0-29 256,1 29-192,-1-30 0,-1 1-64,31 29 64,-30-30 0,0 30 128,30 0-128,-30-30 0,1 30 64,-2-29-128,1 29 64,-29 0 64,-1 0-64,-29 0 0,30 0 0,0 0-64,-1 0 256,1-30-256,0 30 128,-1 0-128,1 0 64,-30 0 64,29 0-128,1 0 64,0 0 64,-2 0-64,2 0-64,29 0 64,-29 0 0,29 0 64,-29 0 0,-1 0 1,1 0-65,29 0 0,-29 0 0,-1 0-65,-29 0 130,30 0-65,0 0-65,-2 0 130,-28 0-65,30 0-65,-1 0 65,1 0 129,0-30-129,-1 30-64,1 0 192,29 0-192,-29 0 64,29-29 64,0 29-128,-1 0 64,2 0-129,29-30 322,-30 30-193,0 0 0,0 0-64,1 0 128,28 0-128,-58 0 128,28 0-64,1 0-64,1 0 128,-31 0-64,31 0-64,-31 0 64,1 0 0,29 0 0,-29 0 64,-1 0-64,1-29 0,0 29 0,-2 0 0,2 0 0,-1 0 128,1 0-256,29 0 128,-29 0 0,29 0 0,0 0-64,30 0 64,-31 0 128,2 0-64,29 0-128,-30-30 128,30 30-128,-30 0 128,0 0-64,29 0 0,-29 0 0,0 0 0,1 0-64,29 0 64,-30 0 0,0 0 64,0 0-64,-1 0 0,31 0-64,-29 0 64,-1 30 0,0-30 64,0 0-64,1 0-64,-1 0 128,-1 0-128,1 29 128,1-29-64,-1 0 0,0 30 0,0-30-64,0 0 64,1 0 64,28 29-64,-29-29 0,0 0-64,-29 0 128,29 0-128,0 0 128,30 0-64,-31 30 0,1-30 0,1 0 0,-1 0-64,0 0 128,30 0-128,-30 0 128,29 0-64,-29 0-64,1 0 128,28 0-128,-28 0 64,-1 0 0,0 0 0,30 0 64,-31 0-64,2-30 0,-1 30-64,0 0 64,-29 0 0,29 0 64,-29 0-64,-1 0-64,1 0 128,-1 0-128,31 0 64,-32 0 0,31 0 64,1 0-64,-1 0 128,-29 0-128,29 0-192,0 0 192,-29-29 0,-1 29 0,1 0 0,0 0 0,-2 0 0,2 0 64,-1 0-128,1 0 64,0 0 192,-1 0-384,1 0 192,29 0 192,-29 0-192,-1-30-192,1 30 384,0 0-192,-1 0-128,1 0 192,-2 0-64,2 0 64,-30 0-192,30 0 192,-30 0-64,0 0 64,29 0-128,-29 0 128,0 0-128,0 0 64,30 0 64,-30 0-64,0 0 0,30 0 0,-30 0 0,29-29-64,-29 29 128,0 0-128,0 0 128,30 0 0,-30-30 1,0 30-65,0 0-65,0 0 130,29 0-1,-29 0 0,0 0-64,0 0-193,0 0 193,0 0 129,0 0-193,0 0 64,0 30 0,0-1-65,-29 1 130,29-1-65,0 1 128,0-30-256,0 30 128,0-1-65,0 1 130,0-30-65,29 30 128,-29-30-192,0 29 64,0 1 64,0-1 64,0 1-128,0-1-64,0-29 128,0 31-128,30-2 192,-30-29-128,0 0 0,0 0 193,0 30-193,30-30 0,-30 0 128,0 0-192,0 0 128,0 0-64,0 0-64,0 0 128,0 0-64,0 0-64,29 0 64,-29 0 0,30 0 64,-30 0-128,29 0 64,1 0 192,28 0-256,-28 0 128,0 0-64,29 0-64,-30 0 128,1 0-128,0 0 128,-1 0-64,31 0-64,-31 0 64,-29 0 0,30 0 0,-1 0 0,1 0 64,0 0-128,-1 0 128,-29 0-64,30 0 0,-2 0-64,2 0 64,0 0 64,-30 0-128,29 0 128,1 0-64,0-30 0,-1 30 0,-29 0 0,30 0-64,-1 0 256,-29 0-192,30 0 0,-30 0 0,0 0 0,30 0-64,-30 0 257,0 0-129,0 0 0,0 0-64,0 0-64,0 30 128,0-30-64,0 29-64,-30 1 128,30-1-64,0 1 0,0-1 0,-30 1 128,30 29-192,0-30-64,0 0 192,0 30-64,0-29 0,30-1 64,-30 2-64,0-3 128,0 3-128,0 28 0,0-30 64,0 31 65,0-31-322,0 1 193,0-1 0,0 1 0,0 29 64,0-30-128,0 31 64,0-31 0,0 30 128,0-28-256,0-3 321,0 3-193,0 28-129,0-30 193,0 30-64,0-30 65,0 30-130,-30-29 130,30 29 63,0 0-256,0-30 63,0 30 65,0 1 129,0-30-65,0-1-64,0 1-64,0 29 64,0-29 64,0-1 0,0 30-64,-29-29 64,29 0 0,0-1-64,0 1-128,0-1 128,0 1 192,0-1-192,0 30-64,0-28 64,0-3 0,0-28 193,0 31-258,0-1 65,0-30 0,0 0 0,0 29 65,0-29-65,0 0 0,0 30-65,0-30 130,0 29 63,0 1-192,0-1 128,0 1-64,0-30 0,0 29 0,0 2 0,29-31 0,-29 28-64,0-28 128,0 0-128,0 0 128,0 0-128,0 0 0,0 0 64,0 0 0,0 0-898,0 0-2308,0-28-11992</inkml:trace>
    <inkml:trace contextRef="#ctx0" brushRef="#br0" timeOffset="4240.2425">-59 3461 5963,'0'0'3334,"0"0"-2115,30 0 256,-30 0 128,29 0-257,1 0-512,-1 0-65,1 0 257,0 0-64,-1 0-128,1 0-321,0 0-129,-2-29 65,31 29-320,1 0 63,-31 0-64,30 0 193,1 0-193,-1-30 0,-29 30 1,-1 0-1,29 0-128,-28 0 192,0 0-64,29-30 193,0 30-129,0-29 129,30 29-64,0-30-65,29 30-64,-30 0-64,1-29 0,0 29 65,0 0-194,-1 0 130,-29-30 63,30 30-192,-30 0 128,0 0 64,1-29 0,-1 29-128,30 0 0,-31-31-64,31 31 192,-30 0-63,30 0-65,-30-28 192,30 28-64,-1 0-192,-29-31 64,0 31 192,30 0-192,-29 0 0,28 0 0,-28-29 0,27 29 129,2 0-193,-29 0-65,28-30 322,1 30-129,-29 0-192,-2 0 192,31 0 64,-1 0-192,1-29 128,-29 29-64,27 0 0,2-28 64,-29 28 128,28 0-63,-28 0-129,29-31 64,-1 31 0,0 0-64,1-29 0,0 29 64,0 0 0,-30 0-64,30 0-64,-31 0 256,1 0-127,1-30 191,-1 30-192,0 0 0,0 0 129,30-29-257,-31 29 64,2 0 128,-1-30 192,0 30-191,0-29-65,30 29 0,-30 0 64,29-30-192,1 30 192,30 0-64,29-29 65,-30 29-1,29 0-192,-58-30 256,0 30-192,0 0 0,-30 0 0,-29 0-64,-2-31 64,2 31 192,0 0-256,-1 0 128,1 0-64,0 0-64,29 0 128,-30 0-128,31-28 128,-1 28-128,-30 0 128,31 0-64,-2 0 0,-28 0 0,29 0 65,-30 0-65,1-31 64,0 31-64,29 0-64,-29 0 128,-1 0-128,1 0 64,-1 0-65,1 0 65,0 0 129,-2 0-193,2 0 64,-1 0 64,31 0-128,-31 0 64,31 0 64,-31 0-64,1 0 0,-1 0-64,1 0 128,29 0-64,-29 0-64,0 0 128,28 0-64,-29 0 0,31 0-64,-31 0 64,1 0 64,29 0 0,-29 0-192,-1 0 128,1 0 0,0 0 0,29 0 64,-30 0-128,31 0 192,-32 0-64,2 0-64,0 0 0,29 0 0,-30 0 0,1 0 0,0 0-64,29 0 128,-29 0-128,-1 0 64,1 0 0,-1 0 64,31 0-128,-32 31 64,2-31 0,29 0 0,-29 0 64,-1 0-64,31 0 0,-1 28 0,0-28-64,0 0 64,-29 0 64,28 0-64,1 0 0,-29 0 0,29 31-64,-29-31 64,29 0 0,0 0 64,-29 30 64,29-30-192,-29 0 64,28 29 0,-28-29 64,-1 0-64,31 0 0,-31 0 0,1 0 0,29 0-64,-29 0 128,29 0-64,-30 0 0,31 0-64,-32 0 64,32 0 64,-31 30-64,30-30-64,-29 0 128,29 0-64,-29 0-64,0 0 64,-1 0 0,1 0 0,-1 0 0,1 0 64,0 0-128,-30 0 0,29 29 128,1-29 0,-2 0-64,32 0 0,-60 0 64,29 0-64,1 0 0,-30 0-128,30 0 256,-1 0-128,-29 0 0,30 0 0,-30 0 0,29 0 0,-29 0 0,30 0 64,-30 0-64,30 0 0,-30 0 0,0 0 193,0 0-834,-30 0-514,0 0-1730,30 0-1347,-29 0-3335</inkml:trace>
    <inkml:trace contextRef="#ctx0" brushRef="#br0" timeOffset="-8632.4938">-148 682 10259,'30'0'1988,"-30"0"-513,0 29 705,0 1-1026,0-30-192,29 29-64,-29 0 0,0 1-1,0-1-255,0 1-258,0-1-63,0 2-193,0-3 65,0 3-129,0-2 0,0 1 0,0-1 192,0 31-63,0-31-257,0 1 64,0-1 64,0 1-128,0 29 128,0-59-64,0 59 0,0-29-64,30-30 64,-30 59 64,0-30-64,0-29 64,0 31 0,30-3-64,-30 3 128,0-2-128,0 1 0,0 29-64,0-30 64,0 0 64,0 1-128,29-1 64,-29 1 193,0-1-258,0 30 1,0-29 64,0-1 64,30 30-64,-30-28 65,0 28-130,0-30 65,0 1 0,0 29 193,0-29-193,0-1-64,0 1 64,0-1 0,0 31 128,0-31-128,0 1 0,0-1 0,0 30 128,0-29-128,0-1-128,0 2 320,0-3-128,0 3-64,0-1 0,0-1 0,0-29 0,0 30-64,0-1 64,0-29 128,0 0-63,0 30-130,0-30 130,0 0 191,0 29-192,0 1 321,0-30 0,0 29-129,0-29 129,0 31-321,0-3 128,0-28-127,0 0 63,0 0 64,0 0-64,0 0-448,0 0-3207,-30 0-6476</inkml:trace>
  </inkml:traceGroup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02:00.774"/>
    </inkml:context>
    <inkml:brush xml:id="br0">
      <inkml:brushProperty name="width" value="0.04667" units="cm"/>
      <inkml:brushProperty name="height" value="0.04667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F39FD1C3-A76F-4DEA-A2E5-C023A85D4AFE}" emma:medium="tactile" emma:mode="ink">
          <msink:context xmlns:msink="http://schemas.microsoft.com/ink/2010/main" type="writingRegion" rotatedBoundingBox="490,824 17989,266 18257,8689 759,9247"/>
        </emma:interpretation>
      </emma:emma>
    </inkml:annotationXML>
    <inkml:traceGroup>
      <inkml:annotationXML>
        <emma:emma xmlns:emma="http://www.w3.org/2003/04/emma" version="1.0">
          <emma:interpretation id="{14D2F703-B680-4A8C-8D4E-46130712175B}" emma:medium="tactile" emma:mode="ink">
            <msink:context xmlns:msink="http://schemas.microsoft.com/ink/2010/main" type="paragraph" rotatedBoundingBox="1116,804 11869,395 11922,1770 1168,217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832CE2A-1F3C-4625-89D2-8E73BABC8FDB}" emma:medium="tactile" emma:mode="ink">
              <msink:context xmlns:msink="http://schemas.microsoft.com/ink/2010/main" type="line" rotatedBoundingBox="1116,804 11869,395 11922,1770 1168,2179">
                <msink:destinationLink direction="with" ref="{7F4328E8-461F-475B-83F6-4DF7EEC58122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41FC86DC-D33D-4858-94EE-96D5CCC2EE40}" emma:medium="tactile" emma:mode="ink">
                <msink:context xmlns:msink="http://schemas.microsoft.com/ink/2010/main" type="inkWord" rotatedBoundingBox="1116,804 5817,625 5869,1987 1168,2165"/>
              </emma:interpretation>
              <emma:one-of disjunction-type="recognition" id="oneOf0">
                <emma:interpretation id="interp0" emma:lang="de-DE" emma:confidence="0">
                  <emma:literal>Homowork:</emma:literal>
                </emma:interpretation>
                <emma:interpretation id="interp1" emma:lang="de-DE" emma:confidence="0">
                  <emma:literal>Homowork:</emma:literal>
                </emma:interpretation>
                <emma:interpretation id="interp2" emma:lang="de-DE" emma:confidence="0">
                  <emma:literal>Homowork:</emma:literal>
                </emma:interpretation>
                <emma:interpretation id="interp3" emma:lang="de-DE" emma:confidence="0">
                  <emma:literal>Homowork:</emma:literal>
                </emma:interpretation>
                <emma:interpretation id="interp4" emma:lang="de-DE" emma:confidence="0">
                  <emma:literal>Homowork:</emma:literal>
                </emma:interpretation>
              </emma:one-of>
            </emma:emma>
          </inkml:annotationXML>
          <inkml:trace contextRef="#ctx0" brushRef="#br0">147 88 7951,'30'-29'4296,"-30"29"-1475,0 0-704,-30-30-899,30 30-513,0 0-128,-28 0-64,28 0 257,-30 0-257,0 0 0,1 30-64,29-1-65,-30 2-127,30-2-1,0 1-63,0 0 63,59-1 65,-29-29-129,0 0 257,-2 0-64,2-29 192,0-1-385,-30-29 129,0 28-321,0 2-1860,-30-1-3141,30 1-8978</inkml:trace>
          <inkml:trace contextRef="#ctx0" brushRef="#br0" timeOffset="531.0304">355 29 6732,'0'0'5515,"0"0"-3463,0 0-192,0 0-1,29 30-576,-29-30-450,0 29-63,30-29-129,-30 31-64,0-2-192,0 1 0,0 0-1,0-30-255,29 0-1,-29 0-128,0 0 320,0 0-256,30-30-64,0 0 129,-30 1-129,29-2 0,1 31 64,-30 0-64,0 0-193,30 0 193,-30 0 257,0 31-65,0-2 65,29-29-193,-29 0 0,30 0 0,-2 0-128,2-29 192,0-2-192,-1 31 64,-29 0-64,30 0 64,-30 0 192,30 31-256,-30-2 257,0-29-322,29 0-1666,1 0-6541,-1-29-6348</inkml:trace>
          <inkml:trace contextRef="#ctx0" brushRef="#br0" timeOffset="1218.0697">1330 119 4616,'-30'29'7952,"1"-29"-4233,-1 30-770,1-30-1410,29 0-384,-30 0-386,0 0 65,30 0-257,-28 0 128,-2-30-448,30 1 127,-30-2-127,30 2-193,0-1-64,0 1 0,0 29 0,0-30 64,0 30-192,0 0 64,30 30 64,-30-30-641,0 29-2437,0-29-7246</inkml:trace>
          <inkml:trace contextRef="#ctx0" brushRef="#br0" timeOffset="-1425.0815">-650-710 5386,'0'0'3847,"0"0"-1987,0 29 256,0 1-449,0-1-577,0 30-64,0 0-385,0 0 1,0 31-322,29-2 129,-29 1-192,0-30-1,30 30-64,-1-30-127,-29 0 127,30 1-64,-30-30-192,0 0-257,0-1-1282,0 1-1539,0-1-4360</inkml:trace>
          <inkml:trace contextRef="#ctx0" brushRef="#br0" timeOffset="-1059.0606">-562-119 8720,'0'0'5194,"0"0"-3142,0 0-449,0 0-320,30 0-578,-30 0-256,30 0-193,-1 30-191,30-30 319,-29 0-255,-30 0-194,30 0-1089,-2-30-2501,2 30-1859</inkml:trace>
          <inkml:trace contextRef="#ctx0" brushRef="#br0" timeOffset="-687.0393">-237-681 6797,'-29'0'3911,"-1"0"-1154,30 0-1218,-30 30 129,2 29-322,28 0-320,0 29-64,0 31 0,58-30-385,-28 29-128,-1-29-64,1 0-193,-1-29 129,1-1-129,-30-29-64,0-1 193,0 1-321,0-30-2758,0 0-9938</inkml:trace>
          <inkml:trace contextRef="#ctx0" brushRef="#br0" timeOffset="3903.2233">1508 0 4488,'0'0'5258,"0"-30"-1731,0 30-1026,0 0-1026,0 0-642,0 0-320,0 0-64,0 0-192,0 0 191,0 30 65,0-30-64,29 0-128,-29 29 128,0 1-193,0-30 1,30 29-193,-30 2-64,0-2 192,30 1-256,-30 0 128,0-30-128,0 0 192,28 0-128,-28 0 257,0 0-129,30 0-128,-30-30 128,0 0-128,29 30 0,-29-29 65,30 29-194,-30 0 258,30 0-129,29 29-129,-29 1 193,-1 0 1,1-30-130,-1 29 194,1-29 320,-30-29 512,0-1-512,30-29-321,-30-1 193,0 1-257,0 29-64,0 1-1154,0 29-4104,0 0-8721</inkml:trace>
          <inkml:trace contextRef="#ctx0" brushRef="#br0" timeOffset="4579.2619">2276 88 11221,'0'0'3655,"0"0"-833,0-29-1284,-30 29-832,1 0-386,29 29-127,-30 2 320,0-2-128,30 1-1,0 0 129,0-1 64,30 1-192,-30-30 0,30 0 192,-1 0 321,1-30-449,-1 1-129,-29-31-63,0 31-65,-29-2 129,-1 2-1219,30-1-2949,0 30-7567</inkml:trace>
          <inkml:trace contextRef="#ctx0" brushRef="#br0" timeOffset="4696.2686">2541 119 2180,'0'59'6220,"0"-59"-1860,0 30-897,0-30-514,0 0-961,0 0-385,0 0-641,0-30-321,0 0-256,0 1 64,0-31-321,0 60-192,0-30-64,0 30-1283,0 0-4616</inkml:trace>
          <inkml:trace contextRef="#ctx0" brushRef="#br0" timeOffset="5064.2896">2719-681 7310,'-29'30'5065,"29"29"-2307,0 29-193,29 31-1027,1-1-640,-1 1-128,1-30 192,0-30-385,-1 0 320,-29-30-127,30 2-385,-30-31-193,0 0 64,0 0 1,0 0-1155,0-31-1410,0 31-4233</inkml:trace>
          <inkml:trace contextRef="#ctx0" brushRef="#br0" timeOffset="5730.3278">2897 0 14748,'0'0'4360,"30"0"-1731,-1 29-897,1 1-578,-1 30-513,1-31-128,0 1-256,-30-30-193,28 0-128,-28 0-2822,-28 0-8720</inkml:trace>
          <inkml:trace contextRef="#ctx0" brushRef="#br0" timeOffset="7079.4049">2956 208 705,'0'0'7182,"0"0"-3912,0 0-833,0 0-898,0 0 256,0 0-64,0 0-512,0 0-129,30 0-385,-30 0 1,0-30-386,29 30-63,-29-30-129,0 30 128,30-29-384,0-2 449,-30 2-385,28 29 64,-28-30 256,30 1-384,-30 29 256,0-30-128,29 30-256,-29 0-1027,0 0-2949,0 0-8080</inkml:trace>
          <inkml:trace contextRef="#ctx0" brushRef="#br0" timeOffset="7878.4506">3783 178 16607,'-29'30'5707,"29"-30"-4104,0 0-1154,0 0-898,0-30-4809</inkml:trace>
          <inkml:trace contextRef="#ctx0" brushRef="#br0" timeOffset="9965.57">3754 59 12504,'0'0'4552,"0"0"-1794,0 0-578,0 0-834,0 0-448,0 0-193,0 0-448,0 0-65,0 0 129,0 0-193,0 0 0,0 0-128,0 0 0,0 0 129,0 0 63,0 0 257,0 0-64,0 0-129,0 0-128,0 0-63,0 0 127,0 0-256,0 0 192,0 0-128,0 0 64,0 0-128,0 0 64,0 0 0,0-30-2052,0 30-4873</inkml:trace>
          <inkml:trace contextRef="#ctx0" brushRef="#br0" timeOffset="311487.8161">3912-740 8656,'0'-29'3912,"0"29"-193,0 0-1667,0 0-642,0 0-1089,0 29 320,-30-29-128,30 31-128,0-3 0,0 3-129,0 28 257,-29-30-128,29 30 0,0-29-129,0-1-256,0 30 193,0-30-258,0 1 130,-30 29-130,30-30 194,0 30-129,0-28-129,0-3 129,0 3 129,0 28-129,0-30 128,30 1 64,-30-1-128,29 31 257,-29-31-193,0 1 1,30 29-65,-30-29-64,30-1 128,-30 1 0,29 29-128,1-29 0,-2 0 0,2-1-2244,0-29-4361</inkml:trace>
        </inkml:traceGroup>
        <inkml:traceGroup>
          <inkml:annotationXML>
            <emma:emma xmlns:emma="http://www.w3.org/2003/04/emma" version="1.0">
              <emma:interpretation id="{59544F19-E8D0-46CD-8558-4BF9229C1BFE}" emma:medium="tactile" emma:mode="ink">
                <msink:context xmlns:msink="http://schemas.microsoft.com/ink/2010/main" type="inkWord" rotatedBoundingBox="6288,1041 8207,968 8236,1711 6316,1784"/>
              </emma:interpretation>
              <emma:one-of disjunction-type="recognition" id="oneOf1">
                <emma:interpretation id="interp5" emma:lang="de-DE" emma:confidence="0">
                  <emma:literal>292</emma:literal>
                </emma:interpretation>
                <emma:interpretation id="interp6" emma:lang="de-DE" emma:confidence="0">
                  <emma:literal>292</emma:literal>
                </emma:interpretation>
                <emma:interpretation id="interp7" emma:lang="de-DE" emma:confidence="0">
                  <emma:literal>292</emma:literal>
                </emma:interpretation>
                <emma:interpretation id="interp8" emma:lang="de-DE" emma:confidence="0">
                  <emma:literal>292</emma:literal>
                </emma:interpretation>
                <emma:interpretation id="interp9" emma:lang="de-DE" emma:confidence="0">
                  <emma:literal>292</emma:literal>
                </emma:interpretation>
              </emma:one-of>
            </emma:emma>
          </inkml:annotationXML>
          <inkml:trace contextRef="#ctx0" brushRef="#br0" timeOffset="312959.9003">4591-326 10772,'-29'0'3655,"29"0"-641,0 0-1283,0 0-63,0 0-386,-30 0-320,30-30 0,0 1-513,0 29-193,0-29-256,0 29 64,0-30-128,30 30 64,-1-29 64,1 29-192,-1 0 64,1 0 192,-30 29 0,30 1 193,-30 28-65,0-28-191,0 29 63,-30 0 0,0 1 64,1-1-63,-1 0-129,30 0 128,-29-30 128,-1-29 129,30 30-192,0 0-65,0-30-64,0 0 64,0 29-128,0-29 128,30 0 65,-1 30 192,30-30-193,1 0 64,-1 0-63,-30 29-706,-29-29-2309,30 0-5963</inkml:trace>
          <inkml:trace contextRef="#ctx0" brushRef="#br0" timeOffset="313687.9419">5301-326 9105,'-30'-30'5002,"30"1"-2373,-29 0-898,-1 29-641,30-30-577,-29 30 385,-1 0-385,30 0 128,-30 0-128,1 30-64,-1-1 64,0 30-128,30 0-385,0-30 64,0 1-128,60-1 192,-1-29 128,0 0-192,-29-59 193,29 30-65,-59-1-63,0 1 127,0 29 1,0 0-129,0 0-321,0 29 65,0 1 0,30 58 128,-1 2 64,1-31-64,-1 29 64,1-28 0,0-1 834,-30-30 449,-30 1-386,-29-30-448,-30 0-384,30 0 63,-30 0-256,59 0-1090,30 0-3014,60-30-2950</inkml:trace>
          <inkml:trace contextRef="#ctx0" brushRef="#br0" timeOffset="314799.0055">6039-326 10067,'0'0'3783,"0"-30"-897,0 1-1219,0 0-513,0 29-513,0-30 1,0 1-258,0-1-191,30 30-65,-30-29 64,0 29-192,30 0 385,-1 29-64,-29 1-65,30 29 321,0-1-384,-30 1 191,0 0-127,0 31 256,-30-31 192,0-30-64,1 30-192,29-29 128,-30-1-256,30-29 0,0 0-193,0 30 0,0-30 0,0 30 129,30-30 63,-1 0 129,1 0-192,29 0-1,0 0-192,-29 0 193,29 0-193,1 0-1218,-32 0-2629,-28 0-6477</inkml:trace>
        </inkml:traceGroup>
        <inkml:traceGroup>
          <inkml:annotationXML>
            <emma:emma xmlns:emma="http://www.w3.org/2003/04/emma" version="1.0">
              <emma:interpretation id="{09DE13F4-A11D-4DD1-8C30-36F2F895D983}" emma:medium="tactile" emma:mode="ink">
                <msink:context xmlns:msink="http://schemas.microsoft.com/ink/2010/main" type="inkWord" rotatedBoundingBox="8524,714 11877,586 11922,1770 8569,1897"/>
              </emma:interpretation>
              <emma:one-of disjunction-type="recognition" id="oneOf2">
                <emma:interpretation id="interp10" emma:lang="de-DE" emma:confidence="0">
                  <emma:literal>2009)</emma:literal>
                </emma:interpretation>
                <emma:interpretation id="interp11" emma:lang="de-DE" emma:confidence="0">
                  <emma:literal>2009)</emma:literal>
                </emma:interpretation>
                <emma:interpretation id="interp12" emma:lang="de-DE" emma:confidence="0">
                  <emma:literal>2009)</emma:literal>
                </emma:interpretation>
                <emma:interpretation id="interp13" emma:lang="de-DE" emma:confidence="0">
                  <emma:literal>2009)</emma:literal>
                </emma:interpretation>
                <emma:interpretation id="interp14" emma:lang="de-DE" emma:confidence="0">
                  <emma:literal>2009)</emma:literal>
                </emma:interpretation>
              </emma:one-of>
            </emma:emma>
          </inkml:annotationXML>
          <inkml:trace contextRef="#ctx0" brushRef="#br0" timeOffset="315205.0286">6779 118 22186,'0'0'2822,"0"0"-514,0 0-1667,0 0-769,30 0-1667,-30-30-8465</inkml:trace>
          <inkml:trace contextRef="#ctx0" brushRef="#br0" timeOffset="316016.0751">7015-385 9362,'0'-29'4681,"-30"29"-1475,30-30-962,0 1-1346,0 29-257,0-30-192,0 1-193,0 29-192,0-30 257,30 30-129,-30 0-63,30 0-1,-30 0 128,29 0 129,1 30-64,-30-1-65,29 1 65,-29 29-257,0-1 64,0 1-128,0-29 321,0 29 384,-29-30-128,-1 2 129,30 28-129,-29-30 0,-1 1-192,0-30-193,30 29 0,-29-29-192,29 0-64,0 30-64,29-30 384,1 0 1,29 0 64,30 0-129,-30 0 64,30 0-256,-30 0 129,-29 0-129,0 0-1090,-2 0-2565,-28 0-6669</inkml:trace>
          <inkml:trace contextRef="#ctx0" brushRef="#br0" timeOffset="316722.1155">7903-503 7438,'0'-88'4232,"-60"57"770,31 31-3015,-31 31-384,1 28-256,30 0-385,-31 29-321,60 0-128,0 1-128,30-29 192,29-1 128,0-30 65,1-29-1,29 0 65,-31-29-642,1-30 65,-29-1-1,-30-29-63,0 30-642,-30 1-1090,-29-1-1860,1 59-3462</inkml:trace>
          <inkml:trace contextRef="#ctx0" brushRef="#br0" timeOffset="316800.1199">8493-444 15068,'0'-59'-1218,"-59"30"4681,29-1-1668,0 30-1218,-28 30-64,29 29-256,-1 29 384,30-29-320,0 29-129,30-29 898,-1 0 128,59-59 65,1 0-65,0-28-576,0-32-322,-60-29-127,1 1 127,-60 0-320,-29-1-962,-30 60-1539,0 29-2821</inkml:trace>
          <inkml:trace contextRef="#ctx0" brushRef="#br0" timeOffset="317408.1546">9084-532 9746,'-29'-59'4297,"-1"59"-1733,0 0-960,1 0-771,-30 0 385,59 59-63,-30-30-129,30 1-513,30-1-129,29 1-191,0-30 127,0 0-256,-29-30 129,0 30 63,-30-29 1,0 29-65,0 0-320,29 29 128,-29 1 0,30 58 0,-1 0 128,1-29 0,-30 31 1027,0-31 512,0 0-256,-30-59-321,-58 0-834,-1 0-256,29 0-769,60-30-5644,0 1-12888</inkml:trace>
          <inkml:trace contextRef="#ctx0" brushRef="#br0" timeOffset="317831.1788">9824-917 7951,'117'118'8464,"-28"0"-4104,-30 31-2243,-29 27-130,-30 1-640,-30 1-449,-29-30-385,-30-89-706,30 1-3975,1-60-17057</inkml:trace>
        </inkml:traceGroup>
      </inkml:traceGroup>
    </inkml:traceGroup>
    <inkml:traceGroup>
      <inkml:annotationXML>
        <emma:emma xmlns:emma="http://www.w3.org/2003/04/emma" version="1.0">
          <emma:interpretation id="{701128DD-A171-45D4-8343-61FD88941FDC}" emma:medium="tactile" emma:mode="ink">
            <msink:context xmlns:msink="http://schemas.microsoft.com/ink/2010/main" type="paragraph" rotatedBoundingBox="561,3073 14502,2607 14533,3546 593,401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73FB365-FF83-4BB7-9FDC-F708DBAFD995}" emma:medium="tactile" emma:mode="ink">
              <msink:context xmlns:msink="http://schemas.microsoft.com/ink/2010/main" type="line" rotatedBoundingBox="561,3073 14502,2607 14533,3546 593,4013"/>
            </emma:interpretation>
          </emma:emma>
        </inkml:annotationXML>
        <inkml:traceGroup>
          <inkml:annotationXML>
            <emma:emma xmlns:emma="http://www.w3.org/2003/04/emma" version="1.0">
              <emma:interpretation id="{18A0448C-626B-4762-B81F-21C636E14E1D}" emma:medium="tactile" emma:mode="ink">
                <msink:context xmlns:msink="http://schemas.microsoft.com/ink/2010/main" type="inkWord" rotatedBoundingBox="568,3264 2005,3216 2029,3923 591,3971"/>
              </emma:interpretation>
              <emma:one-of disjunction-type="recognition" id="oneOf3">
                <emma:interpretation id="interp15" emma:lang="de-DE" emma:confidence="0">
                  <emma:literal>71.</emma:literal>
                </emma:interpretation>
                <emma:interpretation id="interp16" emma:lang="de-DE" emma:confidence="0">
                  <emma:literal>71.</emma:literal>
                </emma:interpretation>
                <emma:interpretation id="interp17" emma:lang="de-DE" emma:confidence="0">
                  <emma:literal>71.</emma:literal>
                </emma:interpretation>
                <emma:interpretation id="interp18" emma:lang="de-DE" emma:confidence="0">
                  <emma:literal>71.</emma:literal>
                </emma:interpretation>
                <emma:interpretation id="interp19" emma:lang="de-DE" emma:confidence="0">
                  <emma:literal>71.</emma:literal>
                </emma:interpretation>
              </emma:one-of>
            </emma:emma>
          </inkml:annotationXML>
          <inkml:trace contextRef="#ctx0" brushRef="#br0" timeOffset="136143.787">-1173 2070 9618,'-29'-31'4168,"29"2"-898,0-1-705,0 1-962,0-1-448,0 1-258,0-1-191,0 1-322,29 0 1,1-1-128,0 30-129,29-29 192,0 29-191,-29 0 63,29 0 129,0 0-193,-29 29 128,28 30-127,-28-30-65,-1 30 64,-29-29 64,0 29-63,0-30 191,0 2 322,-29-3 127,-1 3-192,0-31-256,-28 29-193,-1-29-64,29 0-385,1 0-1089,29 0-1732,0-29-3335,29-2-12117</inkml:trace>
          <inkml:trace contextRef="#ctx0" brushRef="#br0" timeOffset="135511.7508">-906 1892 9554,'0'-30'6348,"0"30"-3334,0 0-1026,0 0-706,0 0-576,0 30-322,0-1 257,0 1-128,0-1 129,0 1-322,30 30 65,-30-32-128,29 32-65,1-1-192,-2-29 128,-28 0 0,30-1-192,-30 1 64,30-30-384,-30 29-707,0-29-1538,0 30-3142,0-30-10195</inkml:trace>
          <inkml:trace contextRef="#ctx0" brushRef="#br0" timeOffset="136863.8282">-433 2395 11157,'0'0'5258,"-30"-30"-2501,30 30-833,0-29-1283,0-1-64,0 1-192,0-1 0,30 0-257,-30-29 193,0-1 256,0 32-385,29-32 257,-29 1-257,0 0-63,0 29 63,0 1-192,0 0 0,0 29 0,0 0 257,0 0-129,0 0 64,0 0-256,30 29 192,-30 0 65,30 30-129,-2 0 385,-28 31-65,30-2 1,0 1-449,-30-30 385,29 0-257,-29-29 64,0-1-449,30-29-3077,-30 0-9427</inkml:trace>
          <inkml:trace contextRef="#ctx0" brushRef="#br0" timeOffset="143446.2047">216 2247 22827,'0'30'2950,"0"-30"-1090,0 0-1155,0 29-577,0-29-256,30 0-1860,-30 0-4296</inkml:trace>
        </inkml:traceGroup>
        <inkml:traceGroup>
          <inkml:annotationXML>
            <emma:emma xmlns:emma="http://www.w3.org/2003/04/emma" version="1.0">
              <emma:interpretation id="{9E78F173-2998-40A9-9D60-3B7390F1DE3E}" emma:medium="tactile" emma:mode="ink">
                <msink:context xmlns:msink="http://schemas.microsoft.com/ink/2010/main" type="inkWord" rotatedBoundingBox="2541,3172 5052,3088 5078,3863 2567,3947"/>
              </emma:interpretation>
              <emma:one-of disjunction-type="recognition" id="oneOf4">
                <emma:interpretation id="interp20" emma:lang="de-DE" emma:confidence="0">
                  <emma:literal>Union-</emma:literal>
                </emma:interpretation>
                <emma:interpretation id="interp21" emma:lang="de-DE" emma:confidence="0">
                  <emma:literal>Union-</emma:literal>
                </emma:interpretation>
                <emma:interpretation id="interp22" emma:lang="de-DE" emma:confidence="0">
                  <emma:literal>Union-</emma:literal>
                </emma:interpretation>
                <emma:interpretation id="interp23" emma:lang="de-DE" emma:confidence="0">
                  <emma:literal>Union-</emma:literal>
                </emma:interpretation>
                <emma:interpretation id="interp24" emma:lang="de-DE" emma:confidence="0">
                  <emma:literal>Union-</emma:literal>
                </emma:interpretation>
              </emma:one-of>
            </emma:emma>
          </inkml:annotationXML>
          <inkml:trace contextRef="#ctx0" brushRef="#br0" timeOffset="104791.9937">897 1656 7502,'0'0'7053,"-30"0"-2884,30 0-2053,-30 0-898,1 30-449,29-30-63,0 59-193,-30-30 64,30 30 0,0-30-64,0 30-64,0 0-193,0 0 65,0 0-193,0 1-128,30-30 64,-30 29-192,29-29 192,1-1 0,-30 1 0,30-30-64,-1 0 129,1 0 127,0-30-128,-1 1 1,1-31-129,-30 1-64,0-29 384,29 28-576,-29-29 256,0 30 64,0 1-192,0 28 128,0 1 64,0-1-128,0 30 128,0 0-193,0 0 65,0 59 128,0 29-128,0 1 257,0 30-129,30-31 64,0 1 64,-2-30-384,2 0 320,-30-59-128,29 0-1346,-29 0-5580</inkml:trace>
          <inkml:trace contextRef="#ctx0" brushRef="#br0" timeOffset="105454.0316">1340 2158 10003,'0'0'4745,"0"0"-2373,0 0-897,0 0-192,0 30-257,0-30 128,0 29-192,0 1-193,0 0-576,0-30-1,0 29-64,0-29 65,30 0-1,-30 0 0,0 0 193,29 0-193,1-29-127,-1-31-65,1 31 192,-30-1-320,30 30 256,-1 0-320,-29 0 127,0 0 194,30 59-65,0 1 256,-2-31-255,-28 1 63,30-1 64,-30-29-1090,0 0-4296</inkml:trace>
          <inkml:trace contextRef="#ctx0" brushRef="#br0" timeOffset="105814.0521">1724 2158 9618,'30'0'7695,"-1"30"-4040,1-1-834,0 31-833,-1-31-1026,1 30-513,-30-59-257,29 30-512,-29-30-4810</inkml:trace>
          <inkml:trace contextRef="#ctx0" brushRef="#br0" timeOffset="106483.0904">2197 2188 9169,'0'0'4681,"0"0"-1411,0 0-1346,0 0-1026,-30 0 192,1 0-321,-1 0-127,0 0 127,2 29 193,-2 1 64,30 29-385,0-29-192,30-1 0,-2-29 0,32 0 0,-1 0-65,-29-29-63,-1-1 128,-29 1-898,0-31-2565,-29 31-6155</inkml:trace>
          <inkml:trace contextRef="#ctx0" brushRef="#br0" timeOffset="106663.1008">2197 2188 8271,'118'-59'8529,"-88"59"-5259,-30 0-833,0 29-706,0 1-705,30-1-513,-30 1-128,0 0-193,0-1-128,29-29-128,-29 0 257,30 0-65,0-29 257,-1 29-385,-29-30 64,30 30-193,-2 0 1,-28 0 513,30 30 64,0-1-193,-30-29-256,29 30 0,30-30-1346,-59-30-7567</inkml:trace>
          <inkml:trace contextRef="#ctx0" brushRef="#br0" timeOffset="108266.1925">1902 2039 17120,'0'0'3784,"0"0"-322,0 0-1538,0 0-898,0 0-769,0 0-257,0 0-321,0-29-3206,0 29-5771</inkml:trace>
          <inkml:trace contextRef="#ctx0" brushRef="#br0" timeOffset="110356.312">3202 2158 10067,'-30'0'8272,"30"0"-5194,-29 0-449,29 0-1283,0 0-191,0 0-514,29 0 64,-29 0-192,30-29-192,0 29-129,-1 0-192,1 0-1539,-30 0-3527,0 0-11477</inkml:trace>
        </inkml:traceGroup>
        <inkml:traceGroup>
          <inkml:annotationXML>
            <emma:emma xmlns:emma="http://www.w3.org/2003/04/emma" version="1.0">
              <emma:interpretation id="{3C689442-80C2-4E80-BA2A-D37B8CE68A1E}" emma:medium="tactile" emma:mode="ink">
                <msink:context xmlns:msink="http://schemas.microsoft.com/ink/2010/main" type="inkWord" rotatedBoundingBox="5419,3163 7267,3101 7289,3759 5441,3821"/>
              </emma:interpretation>
              <emma:one-of disjunction-type="recognition" id="oneOf5">
                <emma:interpretation id="interp25" emma:lang="de-DE" emma:confidence="0">
                  <emma:literal>Find</emma:literal>
                </emma:interpretation>
                <emma:interpretation id="interp26" emma:lang="de-DE" emma:confidence="0">
                  <emma:literal>Find</emma:literal>
                </emma:interpretation>
                <emma:interpretation id="interp27" emma:lang="de-DE" emma:confidence="0">
                  <emma:literal>Find</emma:literal>
                </emma:interpretation>
                <emma:interpretation id="interp28" emma:lang="de-DE" emma:confidence="0">
                  <emma:literal>Find</emma:literal>
                </emma:interpretation>
                <emma:interpretation id="interp29" emma:lang="de-DE" emma:confidence="0">
                  <emma:literal>Find</emma:literal>
                </emma:interpretation>
              </emma:one-of>
            </emma:emma>
          </inkml:annotationXML>
          <inkml:trace contextRef="#ctx0" brushRef="#br0" timeOffset="111047.3516">3645 1804 6797,'0'0'6989,"0"0"-2757,0-30-1282,0 30-1283,0 0-577,0 0-320,30 0-65,0 0-128,-1-29 64,1 29-64,29 0-192,0 0-128,1 0-65,27 0 0,-27 0-127,-31 0 255,1 0-256,-30 0-641,0 0-2373,-30 0-4231</inkml:trace>
          <inkml:trace contextRef="#ctx0" brushRef="#br0" timeOffset="117023.6934">3912 2129 2372,'-30'29'8080,"30"-29"-3464,-29 0-1922,29 0-1091,0 0-449,0 0-64,0 0-577,0 0-128,0 0 513,29 0-65,1 0-320,0-29-64,29 29-257,-31-31 1,2 31-65,0 0-128,-30 0-2180,0 0-5836</inkml:trace>
          <inkml:trace contextRef="#ctx0" brushRef="#br0" timeOffset="114665.5585">4001 2098 16672,'-30'31'3013,"30"-31"-384,0 0-1987,0 0-514,30 0 770,-2-31-257,32 31-192,-1-28-257,0 28 129,-29 0-898,-30 0-3976</inkml:trace>
          <inkml:trace contextRef="#ctx0" brushRef="#br0" timeOffset="111405.372">3971 1921 11285,'0'30'7374,"0"-1"-5322,0 1 193,0-1-835,0 30-191,30 1-514,-30-1-256,28-29-321,2 0 129,-30-30-1668,0 0-3398,-30 0-13338</inkml:trace>
          <inkml:trace contextRef="#ctx0" brushRef="#br0" timeOffset="112478.4334">4296 2070 19749,'30'-119'4168,"-30"119"-2821,0 0-1668,0 0 1,0 0-5772</inkml:trace>
          <inkml:trace contextRef="#ctx0" brushRef="#br0" timeOffset="111808.3951">4296 2070 16415,'0'0'2950,"30"28"-514,-30 3-255,29-2-963,1 1-449,-30-1-448,29-29-321,-29 0-1539,0 0-3463</inkml:trace>
          <inkml:trace contextRef="#ctx0" brushRef="#br0" timeOffset="118103.7552">4355 1774 12439,'30'-29'5323,"-30"29"-963,0 0-1410,0 0-1027,0 0-576,0 0-449,0 0-385,0 0-129,0 0-127,0 0-1,0 0 1,0 0-1,0 0-127,0 0-835,29 0-1730,-29 0-3207,0 0-7310</inkml:trace>
          <inkml:trace contextRef="#ctx0" brushRef="#br0" timeOffset="112479.4334">4502 2039 10067,'0'0'4617,"0"0"-1411,0 0-1347,0 31-704,0-3 255,0 3-384,0-31 0,0 29-192,30-29-321,-30 30-64,0-30-193,0 0 193,0 0-385,0 0 65,0 0 127,30 0-64,-30 0-63,29-30-65,-29 30-64,30-29 64,-1 29-192,1 0-1,-30 0 129,30 29-64,-30-29 128,29 30 65,-29-1-129,0-29-2309,0 0-5001</inkml:trace>
          <inkml:trace contextRef="#ctx0" brushRef="#br0" timeOffset="112847.4545">4917 2098 5771,'59'-28'5194,"-59"28"-1796,0-31-769,0 31-705,0 0-642,-29-29-192,-1 29-128,30 29-577,-30 2 128,1-3 128,29 32 65,0-30-386,0-1-127,59-29 320,30-29 384,-1-30-576,1-31-65,-30 2 257,-59-30-384,0 30-322,0-1 257,-30 30-128,30 59 257,0 0-322,-29 89 707,29 29 63,0 29-449,29 0-128,30-57 64,1-31-63,28-59-65,-28 0-3976,-32-89-13017</inkml:trace>
        </inkml:traceGroup>
        <inkml:traceGroup>
          <inkml:annotationXML>
            <emma:emma xmlns:emma="http://www.w3.org/2003/04/emma" version="1.0">
              <emma:interpretation id="{78B86C3D-849B-40EC-AADB-91DAEB0923E2}" emma:medium="tactile" emma:mode="ink">
                <msink:context xmlns:msink="http://schemas.microsoft.com/ink/2010/main" type="inkWord" rotatedBoundingBox="8387,2943 10101,2886 10127,3642 8412,3700"/>
              </emma:interpretation>
              <emma:one-of disjunction-type="recognition" id="oneOf6">
                <emma:interpretation id="interp30" emma:lang="de-DE" emma:confidence="0">
                  <emma:literal>with</emma:literal>
                </emma:interpretation>
                <emma:interpretation id="interp31" emma:lang="de-DE" emma:confidence="0">
                  <emma:literal>with</emma:literal>
                </emma:interpretation>
                <emma:interpretation id="interp32" emma:lang="de-DE" emma:confidence="0">
                  <emma:literal>with</emma:literal>
                </emma:interpretation>
                <emma:interpretation id="interp33" emma:lang="de-DE" emma:confidence="0">
                  <emma:literal>with</emma:literal>
                </emma:interpretation>
                <emma:interpretation id="interp34" emma:lang="de-DE" emma:confidence="0">
                  <emma:literal>with</emma:literal>
                </emma:interpretation>
              </emma:one-of>
            </emma:emma>
          </inkml:annotationXML>
          <inkml:trace contextRef="#ctx0" brushRef="#br0" timeOffset="120455.8897">6631 1921 3590,'0'-29'6862,"0"29"-2310,0 0-2051,0 0-898,0 0-256,0 0 256,0 0-449,0 0-256,0 0-385,0 0 64,0 29-256,0-29 256,0 30-321,0-1-63,0-29 63,0 30-64,0-1-192,0 2 193,0-31-193,0 28 192,0-28-256,0 31 128,0-31-128,0 0 64,0 0 128,0 0 65,30 0-65,-30 0 64,0 0 65,0-31 63,29 31-256,-29-28-64,30-3 0,-30 31 65,29-29-258,-29 29 257,0 0-64,30-30-128,-30 30 0,30 0 128,-1 30 0,-29-1 128,30-29-128,-2 31 0,2-3-64,0-28 128,-1 0-128,-29 0 192,30 0 129,0-28-1,-30-3 193,0 2-192,0-1-193,0 1-64,0 29 128,0-30-385,0 30-1346,0 0-3334,0 0-7631</inkml:trace>
          <inkml:trace contextRef="#ctx0" brushRef="#br0" timeOffset="120976.9195">7222 1980 11670,'0'0'3206,"0"0"577,30 0-1218,-30 30-897,30-1-514,-1 2-321,1-3-191,-1 3-514,-29-31 0,0 0 64,0 0-2244,0 0-2821</inkml:trace>
          <inkml:trace contextRef="#ctx0" brushRef="#br0" timeOffset="121129.9282">7341 1745 19685,'-30'-59'4104,"1"29"-1346,29 30-1925,0 0-1218,0 0-833,29 0-5707</inkml:trace>
          <inkml:trace contextRef="#ctx0" brushRef="#br0" timeOffset="121804.9668">7517 1419 4873,'30'0'6156,"-30"0"-1539,0 30-1604,30-1-1217,-1 2-385,-29 28-578,30 29-192,0 1 1,-30-30-450,29 29 64,-29-29-63,0 0-65,0 1 0,0-32-192,0-28-1924,0 0-2949</inkml:trace>
          <inkml:trace contextRef="#ctx0" brushRef="#br0" timeOffset="121806.967">7547 1951 18852,'0'-30'64,"30"30"3142,-1 0-2116,31 0-705,-1 0-513,0-29-3784,0-1-11926</inkml:trace>
          <inkml:trace contextRef="#ctx0" brushRef="#br0" timeOffset="122110.9844">7784 1390 6219,'0'0'7695,"30"0"-4873,-30 0-706,29 0-64,1 59-385,0 1-449,-2-1-128,-28 0-448,30 0-129,-30 29-65,0-29-63,0 0-128,0-30 127,0 1-63,0-1-64,0-29-1,0 0-128,0 0 65,0 30-258,0-30 194,0 0-129,0 0 192,29-30-192,-29 30 64,30-29 0,0 29-128,-1-30 128,1 30-256,-1 0 256,1 59 64,0-29 514,29 30-129,-29-32-321,-1 3-64,-29-31-769,30 0-3014,-30-31-12568</inkml:trace>
        </inkml:traceGroup>
        <inkml:traceGroup>
          <inkml:annotationXML>
            <emma:emma xmlns:emma="http://www.w3.org/2003/04/emma" version="1.0">
              <emma:interpretation id="{79A2BCFD-4D5D-4F94-A6BD-D3581ED5C917}" emma:medium="tactile" emma:mode="ink">
                <msink:context xmlns:msink="http://schemas.microsoft.com/ink/2010/main" type="inkWord" rotatedBoundingBox="10839,2730 14502,2607 14532,3520 10869,3643"/>
              </emma:interpretation>
              <emma:one-of disjunction-type="recognition" id="oneOf7">
                <emma:interpretation id="interp35" emma:lang="de-DE" emma:confidence="0">
                  <emma:literal>dl-ton</emma:literal>
                </emma:interpretation>
                <emma:interpretation id="interp36" emma:lang="de-DE" emma:confidence="0">
                  <emma:literal>dl-ton</emma:literal>
                </emma:interpretation>
                <emma:interpretation id="interp37" emma:lang="de-DE" emma:confidence="0">
                  <emma:literal>dl-ton</emma:literal>
                </emma:interpretation>
                <emma:interpretation id="interp38" emma:lang="de-DE" emma:confidence="0">
                  <emma:literal>dl-ton</emma:literal>
                </emma:interpretation>
                <emma:interpretation id="interp39" emma:lang="de-DE" emma:confidence="0">
                  <emma:literal>dl-ton</emma:literal>
                </emma:interpretation>
              </emma:one-of>
            </emma:emma>
          </inkml:annotationXML>
          <inkml:trace contextRef="#ctx0" brushRef="#br0" timeOffset="126948.261">10710 1833 6219,'-59'0'6413,"59"0"-2566,0 0-1667,0 0-448,0 0-257,0 0-385,0 0-193,0 0-448,0 0-64,30-29-257,-30-1-64,29 1 193,-29-1-193,0 30 128,0-29 129,0 29-65,0 0-63,-29 0-386,29 29 193,0 30 193,0-29-65,0 28 64,59-28-192,-1-30 65,-28 29-514,29-29-2309,-59-29-4359</inkml:trace>
          <inkml:trace contextRef="#ctx0" brushRef="#br0" timeOffset="127633.3002">10946 1153 9810,'0'0'3527,"0"0"1347,30 29-1861,-30 31-320,30 58-1089,-1 0-707,1 1-384,-1-1-320,-29 0 63,30-59-192,-30 0-256,0-30-1411,0-29-2629,0 0-7054</inkml:trace>
          <inkml:trace contextRef="#ctx0" brushRef="#br0" timeOffset="127639.3006">11006 1656 19429,'-30'-59'6412,"30"59"-3590,0 0-2117,30 0-641,29 0 193,30 0-450,0 30-2179,-61-30-3912,2 0-14555</inkml:trace>
          <inkml:trace contextRef="#ctx0" brushRef="#br0" timeOffset="128010.3218">11419 1597 11157,'0'30'6925,"0"-1"-2821,30 30-1218,-30-29-1283,30 29-770,-30-30-640,0-29-193,29 0-1154,-29 0-3912,0-29-16414</inkml:trace>
          <inkml:trace contextRef="#ctx0" brushRef="#br0" timeOffset="128012.3219">11567 1509 18211,'-88'-60'4296,"58"30"-2629,30 30-1924,0 30-961,30-1-7374</inkml:trace>
          <inkml:trace contextRef="#ctx0" brushRef="#br0" timeOffset="128548.3526">11951 1804 7117,'0'0'6348,"0"-30"-2693,0 30-1603,0-29-256,0 29-706,-29-30-321,-1 30-127,1 0-129,-1 0 192,0 30-64,2-1 65,-2 1-65,30 28-128,30-28-64,-2-30-129,2 29-63,0-29 256,-1 0 64,1-29-257,-30-1 129,0 1-1090,0 0-1218,0-1-2245,-30 30-5258</inkml:trace>
          <inkml:trace contextRef="#ctx0" brushRef="#br0" timeOffset="128807.3674">11951 1804 1923,'149'-89'4553,"-149"89"0,0 0-578,0 0-1025,29 0-321,-29 30-513,0-1-320,30 1-578,-30-1-256,0 0-513,29 1-193,-29-30-192,0 0-64,30 0 129,0 0-129,-2 0-385,2 0-192,-1-30 256,-29 30 257,30-29 64,-30 29 321,30 0 320,-30 29 64,0-29-512,0 30-193,29-30-706,-29 0-4552,0 0-15646</inkml:trace>
          <inkml:trace contextRef="#ctx0" brushRef="#br0" timeOffset="129559.4104">12513 1686 3398,'0'-30'5515,"0"30"-1668,30 0-1539,-30 0-769,0 0-833,0 0-129,0 0-449,0 0 257,0 0 128,0 0 128,0 0 64,29 0 1,-29 0-193,0 0-128,0 0-257,0 0 64,0 0 129,0 0-1,0 0 258,0 0-194,0 0 1,0 0-129,0 0 65,0 30-129,0-1-127,30 1-1,0-1 0,-1 1 0,1-1 0,0 0 128,-2 1 578,-28-1 512,0 1 65,-28-1-321,-2-29-192,0 30-642,1-30-64,29 0-769,0-30-2822,29 1-7053</inkml:trace>
          <inkml:trace contextRef="#ctx0" brushRef="#br0" timeOffset="124863.1418">9380 1833 12824,'-30'0'5258,"30"0"-2565,0 0-512,0 0-835,0 0-384,0-29-257,-29 29-320,29 0-128,-29-30 127,29 30-191,-30-29 127,0 29 1,1 0-64,-1 29-257,1 1 0,-1-1 64,0 0-193,30 30 1,0-29 0,0-30 128,60 0-128,-31 0 384,30-30-128,1-29 1,-2 1-65,1-31 64,-29 1 0,-30-2-64,29 31-192,-29 0 128,0 30 64,0-1 0,0 30-192,0 0 0,0 59 128,0 31 64,0 28 64,30 0 0,0-30-128,-1-29 129,1 0-258,-1-30-1345,-29-29-4105,30 0-15005</inkml:trace>
          <inkml:trace contextRef="#ctx0" brushRef="#br0" timeOffset="125540.1805">10060 1951 6091,'0'0'8080,"0"0"-4105,0 0-2051,-30 0-449,1 0-321,-1 0 64,30 0-63,-30 0-258,1-30-319,-1 30-65,30-29 64,-30-1-385,30 30 129,-28-29-193,28 0-320,0 29 63,28-30 193,-28 30-192,0 0 64,0 0 64,0 0 513,-28 30-385,-2-1-705,1-29-1860,29 0-3718,0 0-10710</inkml:trace>
          <inkml:trace contextRef="#ctx0" brushRef="#br0" timeOffset="126287.2232">10208 1774 12375,'0'0'3784,"0"0"-1155,0 0-513,0-29-641,29 29-514,1-30-63,0 1-321,-30-30-513,28 29 193,2 1-257,-30-30 128,0 28 0,30-28 1,-30 30-65,0-31-128,0 31 64,0-1 192,0 30-64,0-29 129,0 29-193,-30 0 0,30 0-192,-30 29 128,2 30 0,-2 1 128,0 28 0,30 2 129,0-2-321,0-29 256,30 30-128,0-31 64,-2-28-128,2-30 0,-30 29-256,30-29-2309,-30-29-6861</inkml:trace>
        </inkml:traceGroup>
      </inkml:traceGroup>
    </inkml:traceGroup>
    <inkml:traceGroup>
      <inkml:annotationXML>
        <emma:emma xmlns:emma="http://www.w3.org/2003/04/emma" version="1.0">
          <emma:interpretation id="{8990A54F-8BC6-41D4-93AB-0DF2FC791D92}" emma:medium="tactile" emma:mode="ink">
            <msink:context xmlns:msink="http://schemas.microsoft.com/ink/2010/main" type="paragraph" rotatedBoundingBox="720,4238 18119,3998 18159,6826 759,706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2E943BC-14C2-4883-B84D-89F83311AAF7}" emma:medium="tactile" emma:mode="ink">
              <msink:context xmlns:msink="http://schemas.microsoft.com/ink/2010/main" type="inkBullet" rotatedBoundingBox="718,4355 2404,4313 2426,5229 741,5270"/>
            </emma:interpretation>
            <emma:one-of disjunction-type="recognition" id="oneOf8">
              <emma:interpretation id="interp40" emma:lang="de-DE" emma:confidence="0">
                <emma:literal>72:</emma:literal>
              </emma:interpretation>
              <emma:interpretation id="interp41" emma:lang="de-DE" emma:confidence="0">
                <emma:literal>72:</emma:literal>
              </emma:interpretation>
              <emma:interpretation id="interp42" emma:lang="de-DE" emma:confidence="0">
                <emma:literal>72:</emma:literal>
              </emma:interpretation>
              <emma:interpretation id="interp43" emma:lang="de-DE" emma:confidence="0">
                <emma:literal>72:</emma:literal>
              </emma:interpretation>
              <emma:interpretation id="interp44" emma:lang="de-DE" emma:confidence="0">
                <emma:literal>72:</emma:literal>
              </emma:interpretation>
            </emma:one-of>
          </emma:emma>
        </inkml:annotationXML>
        <inkml:trace contextRef="#ctx0" brushRef="#br0" timeOffset="144622.2719">-1025 3163 10772,'-29'-28'4040,"29"-3"-1347,0 1-513,0 1-641,0-30-705,0 29-385,0 1 64,29-1-64,1 1-129,29-1-63,-29 30 127,59 0 1,-31 0-321,31 0 321,0 30 0,0 29 64,-30 0-385,-30 0 256,1 0 193,-30 31 513,-30-31-64,1 0 0,-60-30-577,30 1-321,-1-30-64,1 0-577,30 0-1988,29-30-2244,0-29-3848</inkml:trace>
        <inkml:trace contextRef="#ctx0" brushRef="#br0" timeOffset="144252.2508">-670 3074 12824,'-30'0'4809,"30"0"-2693,0 61-128,0-33-513,0 32-449,0-1-385,0 30 1,30-30-194,-1 0-63,-29-29-128,30 29-129,-30-29-192,0-30-770,0 29-2180,0-29-6348</inkml:trace>
        <inkml:trace contextRef="#ctx0" brushRef="#br0" timeOffset="145551.325">-168 3223 2757,'0'0'6925,"0"-29"-3462,0 29-962,-29-31-1091,29 31-384,0-28-192,0-3-257,0 31 64,0-30-64,29 30-128,-29 0 64,30 0 0,-30 0-128,30 0 64,-1 0-257,-29 0 65,30 30 63,-30 1 65,29-3 128,-29 3-128,0 28-1,0 0-191,0 0-1,-29-30 193,29 30-64,-30 1 63,1-30 65,29-1-64,0 1-129,0-1-63,-30-29 191,30 30-63,0-30-64,0 0-65,0 29 193,30-29 64,-30 0-129,29 30-127,30-30-65,-29 0 0,29 0 0,1 0 1,-2 0-258,-29 0-1281,1-30-2181,-30 30-5387</inkml:trace>
        <inkml:trace contextRef="#ctx0" brushRef="#br0" timeOffset="146121.3577">483 3341 16415,'30'0'6797,"-30"0"-4617,0 30-256,0-30-1090,0 0-770,0 0 128,0 0-1538,29 29-4233</inkml:trace>
        <inkml:trace contextRef="#ctx0" brushRef="#br0" timeOffset="154328.8271">631 3696 15068,'0'0'4425,"0"0"-1411,0 0-578,0 0-768,0 0-193,0 0-257,0 0-385,0 0 1,0 0-449,0 0-321,0 0 128,0 0-320,0 0-2052,0-29-3078,0 29-18787</inkml:trace>
      </inkml:traceGroup>
      <inkml:traceGroup>
        <inkml:annotationXML>
          <emma:emma xmlns:emma="http://www.w3.org/2003/04/emma" version="1.0">
            <emma:interpretation id="{291DE418-5D3B-46AC-A2F3-67E853E62471}" emma:medium="tactile" emma:mode="ink">
              <msink:context xmlns:msink="http://schemas.microsoft.com/ink/2010/main" type="line" rotatedBoundingBox="2936,4347 18112,3976 18149,5483 2973,5855"/>
            </emma:interpretation>
          </emma:emma>
        </inkml:annotationXML>
        <inkml:traceGroup>
          <inkml:annotationXML>
            <emma:emma xmlns:emma="http://www.w3.org/2003/04/emma" version="1.0">
              <emma:interpretation id="{2607B585-B819-4EA8-B183-BEB3405DFC71}" emma:medium="tactile" emma:mode="ink">
                <msink:context xmlns:msink="http://schemas.microsoft.com/ink/2010/main" type="inkWord" rotatedBoundingBox="2949,4408 5082,4533 5025,5501 2892,5376"/>
              </emma:interpretation>
              <emma:one-of disjunction-type="recognition" id="oneOf9">
                <emma:interpretation id="interp45" emma:lang="de-DE" emma:confidence="0">
                  <emma:literal>Mordlifting</emma:literal>
                </emma:interpretation>
                <emma:interpretation id="interp46" emma:lang="de-DE" emma:confidence="0">
                  <emma:literal>Mordlifting</emma:literal>
                </emma:interpretation>
                <emma:interpretation id="interp47" emma:lang="de-DE" emma:confidence="0">
                  <emma:literal>Mordlifting</emma:literal>
                </emma:interpretation>
                <emma:interpretation id="interp48" emma:lang="de-DE" emma:confidence="0">
                  <emma:literal>Mordlifting</emma:literal>
                </emma:interpretation>
                <emma:interpretation id="interp49" emma:lang="de-DE" emma:confidence="0">
                  <emma:literal>Mordlifting</emma:literal>
                </emma:interpretation>
              </emma:one-of>
            </emma:emma>
          </inkml:annotationXML>
          <inkml:trace contextRef="#ctx0" brushRef="#br0" timeOffset="159263.1093">1370 3874 12055,'-30'0'4232,"30"0"-321,0 0-1410,0 0-834,-30 0-705,30-29-513,0-1 449,0-30-385,0 31 0,0-30 64,-29 29-321,29-29 129,-30 0-257,30-1-64,0 1 1,-30 0-1,30 0 0,0 0-64,0 30 64,-29-30-64,29 28 128,0 1-64,0 1-128,-30-1 64,30 30 128,0 0-128,0 0 0,0 0 0,0 0 0,0 0-128,0 0 128,0 0-64,0 0-128,0 0 384,0 30-192,30-1-64,-30 32 64,29-2 0,-29 0 64,30-30-64,0 30-64,-1 0 128,1-29-64,0-1 0,-1 1 0,1-30-64,-1 30-64,1-30 192,-30 0 0,30-30 0,-1 0 0,1-29-64,-30 0 0,30 0 0,-30 0 128,0-1-128,0 32 65,0-3-1,0 1 0,0 30-64,0 0-193,0 0-63,0 30 256,0 60 0,28-2 64,-28 30-128,30 1 128,-1-30-128,-29-1 128,30-29-128,0 1 64,-30-30-1282,0-30-2758,0 0-7438</inkml:trace>
          <inkml:trace contextRef="#ctx0" brushRef="#br0" timeOffset="159944.1483">2227 3578 5963,'0'-29'6284,"0"29"-2052,0 0-833,0-30-1668,0 30-192,0 0-705,0 0-450,-30 0-255,0 30-1,1-1 128,-1 1 321,30-1-448,0 1-1,0-1-64,0 1-64,0-1 0,59-29 321,-29 0-129,0 0 385,-1-29-64,-29-1 0,0 1 192,0-1-1153,-29 1-1476,-1-1-2372,30 30-6541</inkml:trace>
          <inkml:trace contextRef="#ctx0" brushRef="#br0" timeOffset="160640.1881">2640 3578 7117,'0'0'5643,"0"0"-3399,0 0 193,0 0-1283,0-29-192,0 29 449,-29-30 0,29 30-65,-30 0-705,0 0-256,2 0 64,-2 59-257,30-29-128,0 29-128,0-30-64,0-29 256,58 0 1,-28 0 448,29-29-321,-29-60 1,-1 0-65,1-29-256,-30 29-321,0-30 129,0 30 256,0 30-64,0 30 192,0 29 0,0 0-320,-30 59 320,30 31-64,0 28 128,30 0-127,0-30-65,-30 2 64,29-31-128,1-30-1411,-30-29-8208</inkml:trace>
          <inkml:trace contextRef="#ctx0" brushRef="#br0" timeOffset="160744.1941">3113 3519 18082,'0'0'1796,"0"0"1602,30 30-1089,-1 29-770,-29-30-385,30 30-769,0-29-321,-30-30 128,29 0-1731,-29-59-2565,0-30-10772</inkml:trace>
          <inkml:trace contextRef="#ctx0" brushRef="#br0" timeOffset="161114.2152">3113 3163 15389,'-28'-59'4360,"28"59"-4424,28 0 128,31 31-1410</inkml:trace>
        </inkml:traceGroup>
        <inkml:traceGroup>
          <inkml:annotationXML>
            <emma:emma xmlns:emma="http://www.w3.org/2003/04/emma" version="1.0">
              <emma:interpretation id="{DAE7A284-E299-4FA8-9626-9E823DF46047}" emma:medium="tactile" emma:mode="ink">
                <msink:context xmlns:msink="http://schemas.microsoft.com/ink/2010/main" type="inkWord" rotatedBoundingBox="5346,4294 7611,4239 7648,5740 5383,5796"/>
              </emma:interpretation>
            </emma:emma>
          </inkml:annotationXML>
          <inkml:trace contextRef="#ctx0" brushRef="#br0" timeOffset="162026.2674">3586 3549 12247,'0'29'4938,"30"-29"-1861,-1 0-896,1 30-514,0-30-1026,-1 0-449,30 29 1,-29-29-2181,0 0-5001</inkml:trace>
          <inkml:trace contextRef="#ctx0" brushRef="#br0" timeOffset="161652.246">3705 4139 8528,'0'0'6925,"0"0"-2693,0 0-1154,0-29-962,0 0-577,0-30-513,0-30 64,0-29-448,-30-1-258,0-28-63,30 28 64,-29-29-65,29 29-256,-30 30 129,30-29-257,0 30 256,0 29-320,0 30-1475,0 29-1668,0 0-2243,0 29-7439</inkml:trace>
          <inkml:trace contextRef="#ctx0" brushRef="#br0" timeOffset="162247.28">4001 3519 4039,'0'-30'5387,"0"0"-386,0 30-1730,0 0-1284,0 0-832,0 30 191,0 0 193,0 0-1090,28-1 64,2 1-577,0-30 256,-1 0 193,30-30-129,-29 1-127,0-31-129,-30 30 128,0 1 64,0 29 129,0 0-513,0 29 192,0 61 577,0-2 192,-30 30-512,30 1-129,0-60-128,30 0-513,-1-59-1283,1-29-13657</inkml:trace>
          <inkml:trace contextRef="#ctx0" brushRef="#br0" timeOffset="165863.4869">4562 3312 14299,'0'-30'6092,"-30"30"-4553,30 0-1668,0 0 194,0 0-899,30 0-5707</inkml:trace>
          <inkml:trace contextRef="#ctx0" brushRef="#br0" timeOffset="165496.4659">4621 3489 15389,'0'0'2244,"0"0"-192,0 30-577,29 0-1026,-29 29-321,30-59-192,-30 29-1090,0-29-5835</inkml:trace>
          <inkml:trace contextRef="#ctx0" brushRef="#br0" timeOffset="166554.5263">4887 3430 5835,'0'0'7117,"0"0"-3846,30 29-578,-30-29-1218,0 30-129,0-30-448,0 30-64,0 0-65,0-1-128,0-29-256,0 30-64,0-30-129,0 0-64,0 0-128,0 0 129,0 0-1,0 0-64,0 0 64,30 0 129,-1-30-257,-29 1 0,30 29 0,-2-30-193,2 30 65,-30 0 449,30 30-129,-1-1 0,-29-29-256,30 30-1731,-30-30-5579</inkml:trace>
          <inkml:trace contextRef="#ctx0" brushRef="#br0" timeOffset="166648.5318">5449 3519 12696,'0'-30'4232,"0"0"-1218,0 30-1539,0 0-578,0 0-576,-30 0-449,30 30 256,0 0-256,0 0 128,30-1 64,0-29 0,-2 0 193,32 0-193,-1 30-193,0-1 129,0 30 129,-29 31 63,29-2-64,-29 30 65,-30-29 1217,0-31 642,-30 1-320,-29-28-450,-30-31-833,0 0-257,30-31-256,29 2-1154,2-30-2181,28 30-4295</inkml:trace>
        </inkml:traceGroup>
        <inkml:traceGroup>
          <inkml:annotationXML>
            <emma:emma xmlns:emma="http://www.w3.org/2003/04/emma" version="1.0">
              <emma:interpretation id="{04534767-BBC3-4956-957F-68F9249C0F54}" emma:medium="tactile" emma:mode="ink">
                <msink:context xmlns:msink="http://schemas.microsoft.com/ink/2010/main" type="inkWord" rotatedBoundingBox="8522,4221 10817,4493 10710,5398 8415,5127"/>
              </emma:interpretation>
              <emma:one-of disjunction-type="recognition" id="oneOf10">
                <emma:interpretation id="interp50" emma:lang="de-DE" emma:confidence="0">
                  <emma:literal>Mako-St</emma:literal>
                </emma:interpretation>
                <emma:interpretation id="interp51" emma:lang="de-DE" emma:confidence="0">
                  <emma:literal>Mako-St</emma:literal>
                </emma:interpretation>
                <emma:interpretation id="interp52" emma:lang="de-DE" emma:confidence="0">
                  <emma:literal>Mako-St</emma:literal>
                </emma:interpretation>
                <emma:interpretation id="interp53" emma:lang="de-DE" emma:confidence="0">
                  <emma:literal>Mako-St</emma:literal>
                </emma:interpretation>
                <emma:interpretation id="interp54" emma:lang="de-DE" emma:confidence="0">
                  <emma:literal>Mako-St</emma:literal>
                </emma:interpretation>
              </emma:one-of>
            </emma:emma>
          </inkml:annotationXML>
          <inkml:trace contextRef="#ctx0" brushRef="#br0" timeOffset="171271.7962">6868 3637 14940,'-30'0'4168,"30"0"-1795,0 0-834,0 0-642,0 0-63,0-29-257,0-1-256,-29 1 64,29-1-65,0-30-63,0 31-129,0-30-64,0 0 128,0 0-63,-30 29-1,30-30-192,0 1 256,0 29-128,-30-29 129,30 30-193,0-1 128,0 30-128,-29-29 0,29-1 0,0 30 64,0 0 0,0 0-64,0 0-64,0 0 128,0 0-64,0 0-128,0 0 0,0 0 256,0 30-128,0-1-64,29 30 64,-29 0 0,30 2 0,0-2 64,-1 29-256,1-58 320,-30 29-128,28-59-128,2 29 128,0-29 128,-1 0 192,1-29-63,0-30-129,-30 0-64,29 0 129,-29 0-193,30-2 0,-30 2-65,0 0 130,0 30-65,0-1-65,0 1 130,0 29-130,0 0-191,0 29 64,29 1 320,-29 58-64,30 1 192,-30 30-191,30-1 63,-1-29-192,1 0 64,-30-59-193,30-1-1859,-30 1-4616</inkml:trace>
          <inkml:trace contextRef="#ctx0" brushRef="#br0" timeOffset="172015.8388">7725 3400 5835,'0'-29'8015,"0"29"-3975,0-30-2116,-30 30-834,30 0-321,-29 0-256,29 0-128,-30 0 64,0 0-193,30 0 257,-29 30-256,-1-30 384,30 29-385,0 1-63,0-1-65,0 1-128,0 0 64,0-30 0,30 0 129,29 0 127,-29 0-63,-1-30-65,-29-29-64,30 59-192,-30-30 321,0 30-257,0 0 0,0 0-321,0 0 193,29 30 192,-29 29 0,30-29-64,0 0-64,-1-30 256,1 0-1025,0-30-2245,-2 0-3591</inkml:trace>
          <inkml:trace contextRef="#ctx0" brushRef="#br0" timeOffset="172390.8602">7873 3074 5514,'-30'-118'4296,"1"89"-2115,29-30 255,0 59-448,0-30 128,0 30-513,0 0-897,0 0-129,29 0 898,1 59-65,-30 30-576,30-1-321,-2 1-128,2 30-65,-1-30-63,1-30 127,0 0 65,-1-29 0,1-30-192,-1 0-65,-29 0 385,30 0-64,0-30-449,-1 0-256,1 1-770,-30 29-513,0 0-2244,0-30-4553</inkml:trace>
          <inkml:trace contextRef="#ctx0" brushRef="#br0" timeOffset="172761.8813">8198 3400 5899,'0'30'7695,"0"-30"-2117,29 29-2371,1 1-1284,0 0-897,-1 0-833,-29-1-129,30 1-3655,-30-30-12055</inkml:trace>
          <inkml:trace contextRef="#ctx0" brushRef="#br0" timeOffset="173415.9188">8700 3519 577,'0'0'4681,"0"0"-962,0 0-898,0 0-192,0 0-513,0 0-448,0 0 127,0 0 65,0 0-770,0-30 0,-29 30-193,29 0-127,-30 0-129,30-30 0,-30 30-320,30-29-64,-29 29 127,29-30-191,0 1-257,0-1 64,0 1 64,0-1-64,0 30 128,0 0-192,0 0 128,-30 0 192,1 30-961,29-1-1219,-30 1-4488,30-30-10773</inkml:trace>
          <inkml:trace contextRef="#ctx0" brushRef="#br0" timeOffset="175267.0246">8847 3371 9105,'30'0'7567,"-30"0"-5131,0 0-769,30 0-641,-1-30-384,1 30-514,-1 0-641,-29 0-3655,0 0-13721</inkml:trace>
        </inkml:traceGroup>
        <inkml:traceGroup>
          <inkml:annotationXML>
            <emma:emma xmlns:emma="http://www.w3.org/2003/04/emma" version="1.0">
              <emma:interpretation id="{FD85E3CB-F344-4E0F-87B8-F5B0CFAC52EC}" emma:medium="tactile" emma:mode="ink">
                <msink:context xmlns:msink="http://schemas.microsoft.com/ink/2010/main" type="inkWord" rotatedBoundingBox="11152,4254 12272,4226 12291,4991 11171,5018"/>
              </emma:interpretation>
            </emma:emma>
          </inkml:annotationXML>
          <inkml:trace contextRef="#ctx0" brushRef="#br0" timeOffset="176011.0673">9616 2956 11478,'-29'-59'4103,"-1"30"-1345,30 29-1412,0-30-320,0 30 385,-29 0-257,29-29-64,-30 29-384,0 0-322,1 29 129,-1 1-256,30-1-65,-29 1 1,29 29-257,0 0 64,29 0 0,1 0 192,29 1-320,0-1 256,0 0-192,-29-29 64,0-30 0,-30 29 320,0 1 386,0-1 512,-60-29-320,31 30-321,-30-30-256,29 0-193,0 0 64,1 0-512,29-30-1155,0 1-1603,29-1-3591</inkml:trace>
          <inkml:trace contextRef="#ctx0" brushRef="#br0" timeOffset="176425.0909">10030 3489 8336,'0'0'6732,"-29"0"-2756,29 0-1539,-30 0-962,30 0-193,-30 0-64,1 0-576,29-30-193,-30 1-1,30 29-255,-30-30 256,30 1-385,0-1-64,0 1 64,0 29-256,0-30 63,0 30 1,0 0 0,0 0-385,0 30-1219,0-30-3910</inkml:trace>
          <inkml:trace contextRef="#ctx0" brushRef="#br0" timeOffset="176831.1142">10149 2750 14171,'0'-29'3142,"0"29"-834,29 29 770,-29 30-834,59 59-705,-29 0-641,-30 0-577,30 1-193,-2-30 129,-28-30-642,30-30-1988,-30-29-5193</inkml:trace>
          <inkml:trace contextRef="#ctx0" brushRef="#br0" timeOffset="176833.1143">10208 3282 16800,'-30'-88'4873,"30"57"-384,30 3-2630,-1 28-897,59 0-385,-28 0-256,28 0-2565,-58 0-7503</inkml:trace>
        </inkml:traceGroup>
        <inkml:traceGroup>
          <inkml:annotationXML>
            <emma:emma xmlns:emma="http://www.w3.org/2003/04/emma" version="1.0">
              <emma:interpretation id="{DD6AF70B-B79D-4D88-911B-B41DD987663A}" emma:medium="tactile" emma:mode="ink">
                <msink:context xmlns:msink="http://schemas.microsoft.com/ink/2010/main" type="inkWord" rotatedBoundingBox="13293,4171 14589,4139 14611,5003 13314,5034"/>
              </emma:interpretation>
              <emma:one-of disjunction-type="recognition" id="oneOf11">
                <emma:interpretation id="interp55" emma:lang="de-DE" emma:confidence="0">
                  <emma:literal>und</emma:literal>
                </emma:interpretation>
                <emma:interpretation id="interp56" emma:lang="de-DE" emma:confidence="0">
                  <emma:literal>und</emma:literal>
                </emma:interpretation>
                <emma:interpretation id="interp57" emma:lang="de-DE" emma:confidence="0">
                  <emma:literal>und</emma:literal>
                </emma:interpretation>
                <emma:interpretation id="interp58" emma:lang="de-DE" emma:confidence="0">
                  <emma:literal>und</emma:literal>
                </emma:interpretation>
                <emma:interpretation id="interp59" emma:lang="de-DE" emma:confidence="0">
                  <emma:literal>und</emma:literal>
                </emma:interpretation>
              </emma:one-of>
            </emma:emma>
          </inkml:annotationXML>
          <inkml:trace contextRef="#ctx0" brushRef="#br0" timeOffset="183319.4853">11678 3194 7310,'0'0'7181,"0"0"-3910,0-31-899,-29 31-705,29-28-576,0 28-258,-30 0-256,30-31 257,0 31-257,-30 0-192,2 0-193,28 31 0,-30 28-63,30-30-193,0 30 256,0 0-192,0-29 0,30-30 128,-2 0 129,32 0-129,-31-59-64,-29 29-64,30-29 0,-30 30 64,0-2 0,0 31-64,0-28 193,0 28-450,0 28 193,0 32 256,30-1 1,-1 0-65,1-29 64,29-30-63,-29 0-1219,-1 0-2053,1-30-3846,-30-29-9938</inkml:trace>
          <inkml:trace contextRef="#ctx0" brushRef="#br0" timeOffset="183679.5059">11915 3135 11606,'0'0'5066,"0"-31"-2886,0 31-128,0 0-193,30 31-576,0-3-129,-1 3-256,1-2-514,-30 30-63,28-59-193,-28 30 65,0-30-65,0 0-64,0-30-192,30 30-257,0-29 385,-1-1-128,-29 1 64,30 29 64,-1 29 256,-29 1-128,30-1 1,-30 1-65,30-30-962,-30 0-3719,0 0-6284</inkml:trace>
          <inkml:trace contextRef="#ctx0" brushRef="#br0" timeOffset="184053.5273">12418 3223 15197,'0'-29'1346,"29"29"386,-29-31-1091,0 3 257,0 28 384,0 0 321,0 0-513,-29 28-449,-1 32-63,30-30-258,0-1-63,0 1-193,30-30 449,29-30 64,-29-58-513,28-2 64,-58-28-256,30 0-128,-30 0 191,0 30-255,0 57 320,0 31 128,0 59 577,0 60 1,0 58-193,0 0-257,29 1-192,30-60-256,1-88 256,28-30-4937</inkml:trace>
        </inkml:traceGroup>
        <inkml:traceGroup>
          <inkml:annotationXML>
            <emma:emma xmlns:emma="http://www.w3.org/2003/04/emma" version="1.0">
              <emma:interpretation id="{3391DFD5-B90F-4013-9672-A06D37F6AF65}" emma:medium="tactile" emma:mode="ink">
                <msink:context xmlns:msink="http://schemas.microsoft.com/ink/2010/main" type="inkWord" rotatedBoundingBox="15989,4027 18112,3976 18131,4750 16008,4802"/>
              </emma:interpretation>
              <emma:one-of disjunction-type="recognition" id="oneOf12">
                <emma:interpretation id="interp60" emma:lang="de-DE" emma:confidence="0">
                  <emma:literal>Union</emma:literal>
                </emma:interpretation>
                <emma:interpretation id="interp61" emma:lang="de-DE" emma:confidence="0">
                  <emma:literal>Union</emma:literal>
                </emma:interpretation>
                <emma:interpretation id="interp62" emma:lang="de-DE" emma:confidence="0">
                  <emma:literal>Union</emma:literal>
                </emma:interpretation>
                <emma:interpretation id="interp63" emma:lang="de-DE" emma:confidence="0">
                  <emma:literal>Union</emma:literal>
                </emma:interpretation>
                <emma:interpretation id="interp64" emma:lang="de-DE" emma:confidence="0">
                  <emma:literal>Union</emma:literal>
                </emma:interpretation>
              </emma:one-of>
            </emma:emma>
          </inkml:annotationXML>
          <inkml:trace contextRef="#ctx0" brushRef="#br0" timeOffset="185825.6286">14280 2572 9426,'0'-29'4873,"0"-1"-320,-30 30-1604,30 0-1602,0 0-257,0 30-64,0 29-128,-29 1-193,29-1-192,0 29-64,0 0-192,0 1-193,29-1 0,1-27 64,-1-33-128,1 32 0,0-60 64,-1 0 257,1-60-65,0 1 65,-2-30-257,-28-29 64,30 30-128,-30-31 64,0 31-64,0 58 129,0 1-129,0-1-65,0 30-255,0 59 256,0 0 320,29 31 65,-29 57 64,30-29-257,0 0 64,-1-59-64,1 1-961,-30-30-2566,0-30-6476</inkml:trace>
          <inkml:trace contextRef="#ctx0" brushRef="#br0" timeOffset="186070.6426">14812 3015 11029,'0'0'2757,"0"0"513,0 0-320,0 0-449,0 59-578,0-29-640,30 29-385,-30-28-449,0-2 128,0 1-449,0-30 128,29 0 129,1-30 0,-2 1-513,2-30-257,0-2 257,-30 32-65,29 29 65,-29 0 192,30 0 129,0 59 319,-1-28-63,1-3-385,-1 32 129,-29-60-257,30 0-1539,-30 0-3912,0 0-9554</inkml:trace>
          <inkml:trace contextRef="#ctx0" brushRef="#br0" timeOffset="186471.6656">15315 2780 15710,'-60'-59'7310,"60"59"-6733,0 0-641,60 29-577,-1 30-10260</inkml:trace>
          <inkml:trace contextRef="#ctx0" brushRef="#br0" timeOffset="186468.6654">15285 3045 20775,'30'-30'3078,"-30"60"-641,0-1-962,29 32-1154,-29-2-65,0-30-833,0-29-4361,0 0-17888</inkml:trace>
          <inkml:trace contextRef="#ctx0" brushRef="#br0" timeOffset="186638.6751">15728 3045 8720,'0'-30'6092,"-29"30"-2309,29-29-769,-30 29-770,0 0-1025,1 29-899,-1 1-63,0 29 192,30 0-65,0 1-63,30-30 64,0-30 0,29 0 192,-29-30-257,-1 1-1153,1-30-2181,-30-2-4104</inkml:trace>
          <inkml:trace contextRef="#ctx0" brushRef="#br0" timeOffset="187049.6986">15876 2986 5706,'0'0'7952,"0"0"-4682,0 0-962,0 0 193,0 29-64,0 1-770,0 29-641,0-28-192,30 28-514,-30-59-320,30 29 257,28-29-578,1-29-384,-29-30 0,29 28 576,-30 1 129,-29 30 385,30 0 705,-30 61-64,0-33-256,30 3-386,-1-31-127,1 0-1,0 0-2628,-1-59-4874</inkml:trace>
        </inkml:traceGroup>
      </inkml:traceGroup>
      <inkml:traceGroup>
        <inkml:annotationXML>
          <emma:emma xmlns:emma="http://www.w3.org/2003/04/emma" version="1.0">
            <emma:interpretation id="{30A4ED9E-2F48-41E7-960E-5C1E7AFE050A}" emma:medium="tactile" emma:mode="ink">
              <msink:context xmlns:msink="http://schemas.microsoft.com/ink/2010/main" type="line" rotatedBoundingBox="1045,5610 16842,5392 16862,6844 1065,7063"/>
            </emma:interpretation>
          </emma:emma>
        </inkml:annotationXML>
        <inkml:traceGroup>
          <inkml:annotationXML>
            <emma:emma xmlns:emma="http://www.w3.org/2003/04/emma" version="1.0">
              <emma:interpretation id="{16D5DA26-9CB4-41FC-841C-389815DE15A8}" emma:medium="tactile" emma:mode="ink">
                <msink:context xmlns:msink="http://schemas.microsoft.com/ink/2010/main" type="inkWord" rotatedBoundingBox="1047,5772 2519,5752 2532,6652 1059,6672"/>
              </emma:interpretation>
              <emma:one-of disjunction-type="recognition" id="oneOf13">
                <emma:interpretation id="interp65" emma:lang="de-DE" emma:confidence="0">
                  <emma:literal>43:</emma:literal>
                </emma:interpretation>
                <emma:interpretation id="interp66" emma:lang="de-DE" emma:confidence="0">
                  <emma:literal>43:</emma:literal>
                </emma:interpretation>
                <emma:interpretation id="interp67" emma:lang="de-DE" emma:confidence="0">
                  <emma:literal>43:</emma:literal>
                </emma:interpretation>
                <emma:interpretation id="interp68" emma:lang="de-DE" emma:confidence="0">
                  <emma:literal>43:</emma:literal>
                </emma:interpretation>
                <emma:interpretation id="interp69" emma:lang="de-DE" emma:confidence="0">
                  <emma:literal>43:</emma:literal>
                </emma:interpretation>
              </emma:one-of>
            </emma:emma>
          </inkml:annotationXML>
          <inkml:trace contextRef="#ctx0" brushRef="#br0" timeOffset="209312.972">-700 4613 6925,'0'-59'5258,"-29"29"-1603,29 1-705,0-1-1283,0 0 0,0 1-705,0-1-129,29 1-320,1-1-448,-1 1 640,1-2-513,29 31 129,1 0-257,-31 0 128,30 0 65,1 31-1,-2 28-191,-28 0 191,-30 0-128,0 0 65,0-29 63,-30 29 129,-28 0 513,-31-29-450,30-1-127,-1-29-385,1 0-385,59-29-2308,0-1-5002</inkml:trace>
          <inkml:trace contextRef="#ctx0" brushRef="#br0" timeOffset="208775.9413">-463 4465 10452,'0'0'4745,"-29"0"-193,29 0-2564,-30 30-320,30 29-258,0-30-384,0 60-320,30-30-258,-30 0-127,29 0-129,1 1 65,-30-1-129,29 0 0,-29-29-576,0-1-707,0-29-2051,0 0-4168</inkml:trace>
          <inkml:trace contextRef="#ctx0" brushRef="#br0" timeOffset="210200.0228">99 4642 8015,'0'-29'4553,"0"29"-1796,-30-30-769,30 30-898,0-29-192,0-1-1,30 1 65,-30 29-192,30-30-257,-30 30-64,28-30-193,-28 30-64,30-29 193,-1 29-257,1 0 129,0 29 320,-30 1-128,0 29 0,0-29 0,-30 29-1,0 0-383,1 0 63,29 0-192,0-28 0,59-3 128,0 3-193,1-2-127,-1 1 128,-30 29 128,-29-30 320,-59 30 963,0-30-129,0 1-513,-1-30-384,1 0-65,59 0-1539,0 0-2564,0-30-9234</inkml:trace>
          <inkml:trace contextRef="#ctx0" brushRef="#br0" timeOffset="210882.0618">719 4821 19685,'-30'28'4104,"30"3"-1282,0-31-1155,0 29-962,0-29-448,30 0-706,-30 0-3591,30 0-12632</inkml:trace>
          <inkml:trace contextRef="#ctx0" brushRef="#br0" timeOffset="210897.0626">749 4968 21288,'0'30'1860,"0"-30"-321,0 0-1154,0 0-962,0 0-9170</inkml:trace>
        </inkml:traceGroup>
        <inkml:traceGroup>
          <inkml:annotationXML>
            <emma:emma xmlns:emma="http://www.w3.org/2003/04/emma" version="1.0">
              <emma:interpretation id="{20E4E608-3969-4C4E-B5DA-AB183CF0E8E4}" emma:medium="tactile" emma:mode="ink">
                <msink:context xmlns:msink="http://schemas.microsoft.com/ink/2010/main" type="inkWord" rotatedBoundingBox="3375,5879 6775,5832 6791,6937 3391,6984"/>
              </emma:interpretation>
              <emma:one-of disjunction-type="recognition" id="oneOf14">
                <emma:interpretation id="interp70" emma:lang="de-DE" emma:confidence="0">
                  <emma:literal>Analysis</emma:literal>
                </emma:interpretation>
                <emma:interpretation id="interp71" emma:lang="de-DE" emma:confidence="0">
                  <emma:literal>Analysis</emma:literal>
                </emma:interpretation>
                <emma:interpretation id="interp72" emma:lang="de-DE" emma:confidence="0">
                  <emma:literal>Analysis</emma:literal>
                </emma:interpretation>
                <emma:interpretation id="interp73" emma:lang="de-DE" emma:confidence="0">
                  <emma:literal>Analysis</emma:literal>
                </emma:interpretation>
                <emma:interpretation id="interp74" emma:lang="de-DE" emma:confidence="0">
                  <emma:literal>Analysis</emma:literal>
                </emma:interpretation>
              </emma:one-of>
            </emma:emma>
          </inkml:annotationXML>
          <inkml:trace contextRef="#ctx0" brushRef="#br0" timeOffset="216311.3723">1607 5174 9297,'0'0'7952,"0"-29"-4874,0 29-898,0-59-898,0 30-641,0-30-128,0 29-256,28-58-65,-28 29 129,30-1-129,-30 1 257,0-1-256,0 31 320,0-1-257,0 1-64,0 29-192,0 0 0,0 0-256,0 0 128,29 29 320,-29 30 65,30 30-65,0 1 193,-1-2-257,31 30-64,-31-30 64,1-29 65,-1-29-65,1-1-705,-30-29-2373,0 0-6476</inkml:trace>
          <inkml:trace contextRef="#ctx0" brushRef="#br0" timeOffset="216691.3939">1635 5115 19429,'-28'-29'2821,"28"29"-2051,28 0 448,31-29-833,1-1-129,-1 30-3013,-29 0-10260</inkml:trace>
          <inkml:trace contextRef="#ctx0" brushRef="#br0" timeOffset="217079.4162">2197 4968 8336,'0'0'7438,"0"0"-4873,0 30 320,0-1-833,0 1-513,0-1-513,0 0-256,0 1-321,0-30-65,0 0-127,0 0 128,30 0 63,-30-30-319,29 1-129,30 0 0,-29-1 0,0 1-65,29 29 1,-29 0 64,-1 29 64,1 30 321,-30 0 64,28-30-321,-28 1-256,0-30-2693,0 0-7311</inkml:trace>
          <inkml:trace contextRef="#ctx0" brushRef="#br0" timeOffset="217384.4337">2788 5086 6284,'0'-59'2693,"0"30"64,0-1 257,0 1-577,-29 29-257,29 0-449,-30 0-705,0 29-128,1 1-65,29 29-191,0-30-129,0 0-385,29 1 0,1-30 257,0-30-257,-1 1 129,1-30-193,-30 30 64,0-1 64,0 30-63,0 0-129,0 30 192,0-1-64,0 1-192,30-1 64,-1 0 64,1-29-705,-1-29-2822,1-30-4873</inkml:trace>
          <inkml:trace contextRef="#ctx0" brushRef="#br0" timeOffset="217758.4551">2996 4347 17249,'-30'0'2821,"60"0"706,-1 59-834,31 59-1218,-32 0-642,2 61 129,-1-61-449,-29 0-449,30-60 129,0 1-770,-1-59-3463,30-29-9426</inkml:trace>
          <inkml:trace contextRef="#ctx0" brushRef="#br0" timeOffset="218447.4944">3528 4968 11157,'0'0'4809,"0"0"-577,0 30-1538,0-1-1156,28 1-383,2-1-706,0 0-129,-1-29-63,1 0-65,29-29-192,-29 0-256,-30-30 63,0 29 193,0 1 0,0-1 64,0 30 65,0 59 576,0 30 129,0-1-1,0 30-512,0-30-257,0-29-128,0-28-834,0-31-4168,29-31-17890</inkml:trace>
          <inkml:trace contextRef="#ctx0" brushRef="#br0" timeOffset="218536.4996">4207 4821 12568,'-30'0'5450,"1"0"-2564,-1 28-1091,30 32-705,0-30-577,0 29 0,30-30-256,29 1-193,0-1 128,1-29-128,-31 29 129,-29-29 63,0 30 706,-29-1-577,-31-29-257,1 0-64,29 0-1154,30 0-3399,0-29-4231</inkml:trace>
          <inkml:trace contextRef="#ctx0" brushRef="#br0" timeOffset="218905.5207">4532 4939 23148,'0'0'3334,"0"0"-1153,0 29-642,0 1-1155,0 29-127,0-59-834,0 0-3078,0 0-6605</inkml:trace>
          <inkml:trace contextRef="#ctx0" brushRef="#br0" timeOffset="218906.5207">4414 4731 19301,'-29'-29'1539,"58"29"-1668,1 0-1217,28 29-17507</inkml:trace>
          <inkml:trace contextRef="#ctx0" brushRef="#br0" timeOffset="219464.5527">4887 4849 5258,'30'-28'8272,"-30"28"-3078,0 0-1539,0 0-1283,0 0-1218,-30 0-384,1 28-385,-1 3 63,30 28-255,0-30-65,30 1 0,-1-1 1,31-29 63,-31 30-64,1-30 0,-30 0-64,0 29 578,-59 0-1,-1 1-128,31-30-321,-1 0-320,30 0-1667,0 0-2373,59-30-9042</inkml:trace>
        </inkml:traceGroup>
        <inkml:traceGroup>
          <inkml:annotationXML>
            <emma:emma xmlns:emma="http://www.w3.org/2003/04/emma" version="1.0">
              <emma:interpretation id="{A3422752-0CBF-46A3-AC74-AE727BF92889}" emma:medium="tactile" emma:mode="ink">
                <msink:context xmlns:msink="http://schemas.microsoft.com/ink/2010/main" type="inkWord" rotatedBoundingBox="7925,5515 8990,5500 9008,6741 7943,6755"/>
              </emma:interpretation>
              <emma:one-of disjunction-type="recognition" id="oneOf15">
                <emma:interpretation id="interp75" emma:lang="de-DE" emma:confidence="0">
                  <emma:literal>oft</emma:literal>
                </emma:interpretation>
                <emma:interpretation id="interp76" emma:lang="de-DE" emma:confidence="0">
                  <emma:literal>oft</emma:literal>
                </emma:interpretation>
                <emma:interpretation id="interp77" emma:lang="de-DE" emma:confidence="0">
                  <emma:literal>oft</emma:literal>
                </emma:interpretation>
                <emma:interpretation id="interp78" emma:lang="de-DE" emma:confidence="0">
                  <emma:literal>oft</emma:literal>
                </emma:interpretation>
                <emma:interpretation id="interp79" emma:lang="de-DE" emma:confidence="0">
                  <emma:literal>oft</emma:literal>
                </emma:interpretation>
              </emma:one-of>
            </emma:emma>
          </inkml:annotationXML>
          <inkml:trace contextRef="#ctx0" brushRef="#br0" timeOffset="221214.6528">6365 4702 16479,'0'-30'2886,"0"30"-834,0 0-642,0-30-704,-29 30-193,-1 0 192,0 0-128,1 0-256,-1 60 128,1-31-129,29 30 1,-30 0-257,30-28 257,30-2 128,29 1-129,0-30 65,0-59-129,1 28-63,-60-28 191,0 0 65,-30 30-385,0-1 129,-29 30-706,29 0-2437,30 0-6989</inkml:trace>
          <inkml:trace contextRef="#ctx0" brushRef="#br0" timeOffset="221648.6776">6749 4583 11478,'-29'148'6540,"58"-89"-1025,1-59-2758,59 31-384,-1-31-1283,1-31-770,-1 31 65,-28 0-2886,-31 0-5194</inkml:trace>
          <inkml:trace contextRef="#ctx0" brushRef="#br0" timeOffset="221634.6768">6809 5233 14684,'0'0'5450,"29"-59"-1154,-29-29-1410,30-30-962,-30-29-898,0-32-257,0 32-448,0-1-385,0 30 256,0-1-128,-30 60-769,30 0-834,0 59-1411,0 0-1795,0 59-2052</inkml:trace>
        </inkml:traceGroup>
        <inkml:traceGroup>
          <inkml:annotationXML>
            <emma:emma xmlns:emma="http://www.w3.org/2003/04/emma" version="1.0">
              <emma:interpretation id="{DAF3BA4F-9C68-414F-B0A0-595BCCBF62E3}" emma:medium="tactile" emma:mode="ink">
                <msink:context xmlns:msink="http://schemas.microsoft.com/ink/2010/main" type="inkWord" rotatedBoundingBox="10032,5597 13421,5550 13440,6892 10051,6939"/>
              </emma:interpretation>
              <emma:one-of disjunction-type="recognition" id="oneOf16">
                <emma:interpretation id="interp80" emma:lang="de-DE" emma:confidence="0">
                  <emma:literal>Raunming</emma:literal>
                </emma:interpretation>
                <emma:interpretation id="interp81" emma:lang="de-DE" emma:confidence="0">
                  <emma:literal>Raunming</emma:literal>
                </emma:interpretation>
                <emma:interpretation id="interp82" emma:lang="de-DE" emma:confidence="0">
                  <emma:literal>Raunming</emma:literal>
                </emma:interpretation>
                <emma:interpretation id="interp83" emma:lang="de-DE" emma:confidence="0">
                  <emma:literal>Raunming</emma:literal>
                </emma:interpretation>
                <emma:interpretation id="interp84" emma:lang="de-DE" emma:confidence="0">
                  <emma:literal>Raunming</emma:literal>
                </emma:interpretation>
              </emma:one-of>
            </emma:emma>
          </inkml:annotationXML>
          <inkml:trace contextRef="#ctx0" brushRef="#br0" timeOffset="223634.7912">8316 4524 12439,'-59'-118'4361,"59"59"-899,0 0-1345,0 0-771,0-1-320,59 30-449,-1 1-128,2 0-192,-1 29-129,0 0 192,0 58-63,-29 1 128,-30 31 64,0-2 128,-59-29-321,0-29-192,29 0-64,-29-30-1539,59 0-4296,0 0-14556</inkml:trace>
          <inkml:trace contextRef="#ctx0" brushRef="#br0" timeOffset="222888.7485">8404 4198 12568,'0'0'4488,"0"0"-1346,0 31-769,0 28-642,0 29-64,0 1-1025,30 29-450,-1-29-128,-29-30 0,30 0-961,0-28-2566,-30-31-4873</inkml:trace>
          <inkml:trace contextRef="#ctx0" brushRef="#br0" timeOffset="223895.8061">8877 4554 15004,'0'-30'5387,"0"1"-1283,0 29-2052,0 29-962,0 1-577,0-1-193,0 30-63,0-29-257,30 0 192,-1-1-256,1-29 320,-1 0-63,1-59-257,0 29 128,-30 1-257,0-1 193,0 1-128,0 29 128,0 0 64,0 29 65,0 1 63,29-1 193,-29 1-1,30 0-255,0-30-1,-1 0 0,1-30-769,-1 0 64,1 1 320,0-1 129,-30 1 64,29 29 0,0 0 128,-29 0 385,30 0 128,-1 29-192,-29 1-1,30-1-127,-30 1-257,29-30 64,1 0-1154,0-30-257,-1 1 1,1 29 961,-1-30 385,1 30 898,-30 0 577,30 30-321,-30-1-449,29 31-384,1-31-193,0 1-64,29-30-1026,-31 0-2629,32-30-5706</inkml:trace>
          <inkml:trace contextRef="#ctx0" brushRef="#br0" timeOffset="225743.9118">8671 4583 3013,'-30'0'5707,"0"0"-3527,30 0-1282,0 0 449,-29 0 512,29 0 386,0-29-129,0 29-513,0 0-257,-30 0-191,30 0-258,0 0-191,0-30-129,0 30 64,0 0 64,0 0-256,0 0-192,0 0-257,0 0 192,30 30 193,29-1 0,-29 1-1,29-1 1,0-29-193,-1 30-63,-28-30-65,-30 0-2052,0 30-2885,0-30-15903</inkml:trace>
          <inkml:trace contextRef="#ctx0" brushRef="#br0" timeOffset="226878.9767">9941 4554 10452,'0'-30'4552,"0"30"-448,0 0-2372,0 0-642,0 0-128,0 30 63,0-1-63,0-29-192,30 30-129,-30-1-64,30 1-256,-30-30-65,0 0 1,29 0-65,-29 0 129,0 0-1,30-30-256,-1 1-64,1-1 0,0 1 65,29 29-130,-30 0 1,-29 0-128,30 0 513,0 59 127,-30 0-127,28-29-257,-28-1-384,0-29-4169,0 0-14748</inkml:trace>
          <inkml:trace contextRef="#ctx0" brushRef="#br0" timeOffset="227285">10503 4554 15389,'30'0'5130,"-1"29"-1796,-29 1-1731,30-1-705,-30 1-641,0-30-257,0 0-3335,0 0-9874</inkml:trace>
          <inkml:trace contextRef="#ctx0" brushRef="#br0" timeOffset="227287.0001">10622 4376 32767,'0'-59'-9427,"0"59"10774,0 0-1988,0 30 64,29-1-10773</inkml:trace>
          <inkml:trace contextRef="#ctx0" brushRef="#br0" timeOffset="228044.0434">10828 4524 11093,'29'0'4553,"-29"0"-1540,0 0-1217,0 0-257,0 0-128,0 30-65,0-1-448,0 1 0,30-1-321,-30 1-321,0-30-320,30 0 256,-1 0-640,-29 0-578,30 0 192,0-30 321,-1 30 192,-29 0 385,30 0 514,-30 0 255,0 30-256,0-30-192,29 30-321,-29-30-1090,0 0-5066</inkml:trace>
          <inkml:trace contextRef="#ctx0" brushRef="#br0" timeOffset="228047.0436">11330 4613 18018,'0'-30'2693,"0"30"834,0 0-1731,0 0-1540,0 59-256,0-29 64,0 29-384,60 0 384,-1 31-128,30-31 1154,-30 29-257,0-29 65,-59 0 128,-29 29 192,-31-29-384,-28 0 0,-1-28-834,0-31 0,31 0 0,28-31-1091,30 2-3525,0-30-13147</inkml:trace>
        </inkml:traceGroup>
        <inkml:traceGroup>
          <inkml:annotationXML>
            <emma:emma xmlns:emma="http://www.w3.org/2003/04/emma" version="1.0">
              <emma:interpretation id="{45F84EFD-283F-46B1-8764-7520C215F904}" emma:medium="tactile" emma:mode="ink">
                <msink:context xmlns:msink="http://schemas.microsoft.com/ink/2010/main" type="inkWord" rotatedBoundingBox="14023,5595 16844,5555 16858,6564 14036,6603"/>
              </emma:interpretation>
              <emma:one-of disjunction-type="recognition" id="oneOf17">
                <emma:interpretation id="interp85" emma:lang="de-DE" emma:confidence="0">
                  <emma:literal>Times</emma:literal>
                </emma:interpretation>
                <emma:interpretation id="interp86" emma:lang="de-DE" emma:confidence="0">
                  <emma:literal>Times</emma:literal>
                </emma:interpretation>
                <emma:interpretation id="interp87" emma:lang="de-DE" emma:confidence="0">
                  <emma:literal>Times</emma:literal>
                </emma:interpretation>
                <emma:interpretation id="interp88" emma:lang="de-DE" emma:confidence="0">
                  <emma:literal>Times</emma:literal>
                </emma:interpretation>
                <emma:interpretation id="interp89" emma:lang="de-DE" emma:confidence="0">
                  <emma:literal>Times</emma:literal>
                </emma:interpretation>
              </emma:one-of>
            </emma:emma>
          </inkml:annotationXML>
          <inkml:trace contextRef="#ctx0" brushRef="#br0" timeOffset="232712.3104">12303 4081 8720,'-30'0'6990,"30"0"-2630,-30 0-1346,30 0-1090,0 0-1027,0 0 1,60 0 449,-31 0-321,59 0-449,31 29 128,-1-29-320,1 0-129,-32 0-192,-27 0 65,-1-29-386,-59 29-1218,0 0-2180,-59 0-5771</inkml:trace>
          <inkml:trace contextRef="#ctx0" brushRef="#br0" timeOffset="232839.3177">12627 4376 11221,'0'0'7695,"0"30"-4168,0-1-514,30 31-1730,-30 28-578,30-29-192,-30 1-256,0-1-65,0-30-1859,0-29-6156</inkml:trace>
          <inkml:trace contextRef="#ctx0" brushRef="#br0" timeOffset="233255.3415">13100 4554 14876,'30'0'5964,"-30"29"-2887,0 30-768,30 1-1219,-30-1-385,29-30-576,-29 2 127,0-31-897,0-31-2694,0 2-5193</inkml:trace>
          <inkml:trace contextRef="#ctx0" brushRef="#br0" timeOffset="233668.3651">13160 4435 18146,'-30'-88'4810,"30"58"-2374,-30 30-2179,30 0-770,0 30-2501,30-1-11221</inkml:trace>
          <inkml:trace contextRef="#ctx0" brushRef="#br0" timeOffset="233822.3739">13366 4613 9618,'0'0'6861,"0"0"-3078,0 0-1089,0 0-835,0 29-769,0 31-256,0-31-385,0 1 0,30-1-129,-30 2-191,0-31 63,29 0 128,1-31-127,-1-28-257,1 30-65,0-1 194,-1 30-65,1 0-193,-30 0 450,0 0 448,30 59-128,-30-29-128,0-1-321,29-29-320,-29 0-2758,30 0-4937</inkml:trace>
          <inkml:trace contextRef="#ctx0" brushRef="#br0" timeOffset="234914.4363">13721 4761 10772,'0'0'4745,"0"-30"-1538,0 30-835,0-29-576,0 29-322,30-30-704,-30 30 63,30-30-448,-1 30-192,30 0-1,-30 0-256,30 30 192,1 0 193,-31-1-65,-29 1 129,0-1-129,0 2-320,0-31-1346,30 0-2823,-30 0-6411</inkml:trace>
          <inkml:trace contextRef="#ctx0" brushRef="#br0" timeOffset="235321.4595">14549 4761 18211,'-30'0'3783,"30"0"-962,-29 0-1089,-1 0-129,-29 0-449,29-30-192,0 1-65,2 29-127,-2-30-257,30 30-192,0-30-321,0 1-129,0 29 1,30 0-513,-30 0-1475,0 59-2629,-30-29-11863</inkml:trace>
          <inkml:trace contextRef="#ctx0" brushRef="#br0" timeOffset="238758.6562">14343 4702 4616,'0'0'5066,"0"0"-1731,0 0-450,0 0-63,0 0-642,0 0-898,-30 0-384,30 0-129,0 0-127,0-30-129,0 30-65,0-30-127,0 30-193,0-29 65,0 29-129,30-30 0,-30 30-128,29-29 128,1 29-128,0 0 64,-30 0 128,28 0-64,-28 0-64,30 0-64,-30 0 64,30 0 64,-30 29 64,0 1-128,29-1-64,-29 1 193,0-30 191,-29 30-127,-31-1-193,32-29-642,-2 0-2884,30-29-11864</inkml:trace>
          <inkml:trace contextRef="#ctx0" brushRef="#br0" timeOffset="356216.3744">14365 4732 2564,'0'0'6092,"0"-30"-2373,0 30-513,0 0-1410,-29 0-642,29 30-384,0-30 63,0 29-127,0 0-65,0-29-321,0 30 129,0 29-320,29-30 63,-29 1-128,30 29-64,0-30 64,29 2 0,-30-31-64,31 0-1667,-31-31-5515</inkml:trace>
          <inkml:trace contextRef="#ctx0" brushRef="#br0" timeOffset="357200.4307">15016 4555 3590,'0'-31'7182,"0"31"-3719,0 0-1539,-30 0-898,1 0-321,-1 0-64,0 31 0,30-2 129,-29 1-385,29-1-1,0 1-255,29-1-194,31 1 258,-31-30-257,31 29 192,-31 0-128,-29 1 256,-29-1 1989,-1 1-1,-59-1-961,30 1-835,29-30-383,30 0-899,0 0-4360,30 0-15005</inkml:trace>
        </inkml:traceGroup>
      </inkml:traceGroup>
    </inkml:traceGroup>
    <inkml:traceGroup>
      <inkml:annotationXML>
        <emma:emma xmlns:emma="http://www.w3.org/2003/04/emma" version="1.0">
          <emma:interpretation id="{7BE5B04E-63E0-4262-A411-EEB35E99BD5D}" emma:medium="tactile" emma:mode="ink">
            <msink:context xmlns:msink="http://schemas.microsoft.com/ink/2010/main" type="paragraph" rotatedBoundingBox="1068,7721 14531,7292 14579,8807 1116,923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1E196BB-7E51-46C1-8695-BC7838AF95A4}" emma:medium="tactile" emma:mode="ink">
              <msink:context xmlns:msink="http://schemas.microsoft.com/ink/2010/main" type="inkBullet" rotatedBoundingBox="1070,7786 1582,7769 1612,8710 1100,8727"/>
            </emma:interpretation>
            <emma:one-of disjunction-type="recognition" id="oneOf18">
              <emma:interpretation id="interp90" emma:lang="de-DE" emma:confidence="0">
                <emma:literal>A</emma:literal>
              </emma:interpretation>
              <emma:interpretation id="interp91" emma:lang="de-DE" emma:confidence="0">
                <emma:literal>A</emma:literal>
              </emma:interpretation>
              <emma:interpretation id="interp92" emma:lang="de-DE" emma:confidence="0">
                <emma:literal>A</emma:literal>
              </emma:interpretation>
              <emma:interpretation id="interp93" emma:lang="de-DE" emma:confidence="0">
                <emma:literal>A</emma:literal>
              </emma:interpretation>
              <emma:interpretation id="interp94" emma:lang="de-DE" emma:confidence="0">
                <emma:literal>A</emma:literal>
              </emma:interpretation>
            </emma:one-of>
          </emma:emma>
        </inkml:annotationXML>
        <inkml:trace contextRef="#ctx0" brushRef="#br0" timeOffset="247483.1552">-522 6808 6091,'-89'-60'5579,"59"30"-1924,30 0-513,-29 0-1090,29 0-449,-30-29-449,30 28 65,0-29-129,0 0-128,30 0-65,-1 2-127,1 27-193,0 31-513,59 0 128,-30 31 1,30 27 127,-31 33-320,1 29 64,-59-31 129,0-29 127,0 0 1,-59-30-449,1 0-1283,-2-30-1346,31 0-3143,-1-60-8656</inkml:trace>
        <inkml:trace contextRef="#ctx0" brushRef="#br0" timeOffset="247104.1336">-404 6449 12632,'0'0'4296,"0"0"-705,0 0-1347,0 0-1090,0 0-63,0 0-258,0 29-127,0 31-1,0-29-64,0 28 0,30 1-320,0 0-65,-2 30 65,2 0-257,29-1 64,-29-29-63,-30 0 63,29-29-192,-29-2-578,0-29-1858,0 0-3720,-29-29-8849</inkml:trace>
      </inkml:traceGroup>
      <inkml:traceGroup>
        <inkml:annotationXML>
          <emma:emma xmlns:emma="http://www.w3.org/2003/04/emma" version="1.0">
            <emma:interpretation id="{29D85079-FC8F-472F-B9DA-85337BF9A19A}" emma:medium="tactile" emma:mode="ink">
              <msink:context xmlns:msink="http://schemas.microsoft.com/ink/2010/main" type="line" rotatedBoundingBox="1859,7696 14531,7292 14579,8807 1907,9211"/>
            </emma:interpretation>
          </emma:emma>
        </inkml:annotationXML>
        <inkml:traceGroup>
          <inkml:annotationXML>
            <emma:emma xmlns:emma="http://www.w3.org/2003/04/emma" version="1.0">
              <emma:interpretation id="{E6B45CAD-196C-444D-B713-FDBD2081E2F1}" emma:medium="tactile" emma:mode="ink">
                <msink:context xmlns:msink="http://schemas.microsoft.com/ink/2010/main" type="inkWord" rotatedBoundingBox="1862,7810 3863,7746 3892,8660 1891,8723"/>
              </emma:interpretation>
              <emma:one-of disjunction-type="recognition" id="oneOf19">
                <emma:interpretation id="interp95" emma:lang="de-DE" emma:confidence="0">
                  <emma:literal>4:1</emma:literal>
                </emma:interpretation>
                <emma:interpretation id="interp96" emma:lang="de-DE" emma:confidence="0">
                  <emma:literal>4:1</emma:literal>
                </emma:interpretation>
                <emma:interpretation id="interp97" emma:lang="de-DE" emma:confidence="0">
                  <emma:literal>4:1</emma:literal>
                </emma:interpretation>
                <emma:interpretation id="interp98" emma:lang="de-DE" emma:confidence="0">
                  <emma:literal>4:1</emma:literal>
                </emma:interpretation>
                <emma:interpretation id="interp99" emma:lang="de-DE" emma:confidence="0">
                  <emma:literal>4:1</emma:literal>
                </emma:interpretation>
              </emma:one-of>
            </emma:emma>
          </inkml:annotationXML>
          <inkml:trace contextRef="#ctx0" brushRef="#br0" timeOffset="248423.209">129 6509 6091,'-30'-31'6092,"30"31"-1668,0 0-1217,0 0-707,0 0-1730,0 31 256,0-31 64,0 60-385,0-31 193,0 1-385,0 30 0,0-30-128,0 0-129,0 0 1,0 0-129,30-30 128,-30 30 65,28-30-64,-28 0-1,30 0-64,-30 0 1,0 0-257,29 0 256,1 0-256,0 0 64,-1 0 128,1 0-64,0 0-64,29 0 129,-30-30-129,1 30 0,-30 0 128,0 0-192,0 0-1411,0 0-2373,-30 0-4808</inkml:trace>
          <inkml:trace contextRef="#ctx0" brushRef="#br0" timeOffset="248789.2299">394 6718 16223,'0'-30'5578,"0"30"-2371,0 0-1027,30 60-577,-1 30-577,1 29-641,-30-28-321,30-31-193,-30 0-2948,0-31-5195</inkml:trace>
          <inkml:trace contextRef="#ctx0" brushRef="#br0" timeOffset="249168.2516">1045 6868 20391,'-30'0'5835,"30"0"-2950,0 30-448,0-30-1218,0 30-1219,0-1 0,0-29-578,30 0-4872,-30 0-9042</inkml:trace>
          <inkml:trace contextRef="#ctx0" brushRef="#br0" timeOffset="249169.2517">1074 7017 16736,'0'0'2693,"0"0"-3014,0 0-3141</inkml:trace>
          <inkml:trace contextRef="#ctx0" brushRef="#br0" timeOffset="251166.3659">1843 6269 10131,'0'-29'7887,"0"29"-4617,0 0-1410,0 0-1539,0 0 512,0 59 1,0-1-385,29 1-65,1 31 1,-1-31 0,1 29-129,0 1 1,-1 0-1,1-30-320,-2 0 257,2 0-129,-30-28-128,0-3-1411,0-28-2693,0 31-7952</inkml:trace>
        </inkml:traceGroup>
        <inkml:traceGroup>
          <inkml:annotationXML>
            <emma:emma xmlns:emma="http://www.w3.org/2003/04/emma" version="1.0">
              <emma:interpretation id="{0E1C92C0-0267-4C81-9654-70D25176AE01}" emma:medium="tactile" emma:mode="ink">
                <msink:context xmlns:msink="http://schemas.microsoft.com/ink/2010/main" type="inkWord" rotatedBoundingBox="4097,7625 8162,7495 8210,9010 4145,9139"/>
              </emma:interpretation>
              <emma:one-of disjunction-type="recognition" id="oneOf20">
                <emma:interpretation id="interp100" emma:lang="de-DE" emma:confidence="0">
                  <emma:literal>mph-maut</emma:literal>
                </emma:interpretation>
                <emma:interpretation id="interp101" emma:lang="de-DE" emma:confidence="0">
                  <emma:literal>mph-maut</emma:literal>
                </emma:interpretation>
                <emma:interpretation id="interp102" emma:lang="de-DE" emma:confidence="0">
                  <emma:literal>mph-maut</emma:literal>
                </emma:interpretation>
                <emma:interpretation id="interp103" emma:lang="de-DE" emma:confidence="0">
                  <emma:literal>mph-maut</emma:literal>
                </emma:interpretation>
                <emma:interpretation id="interp104" emma:lang="de-DE" emma:confidence="0">
                  <emma:literal>mph-maut</emma:literal>
                </emma:interpretation>
              </emma:one-of>
            </emma:emma>
          </inkml:annotationXML>
          <inkml:trace contextRef="#ctx0" brushRef="#br0" timeOffset="251923.4092">2345 6772 9618,'0'0'6797,"0"29"-4296,0 1-321,0 0-1218,0 29-64,0-30-385,0-29-257,0 30-192,30-30 129,-30 0 191,0-30-63,29 1-257,1-30-64,-30 29 192,30 0-192,-30 1-64,29 29-64,-29 0 641,0 29-64,0 1 64,30 29 128,-30-59-384,0 30-193,0-30-192,28 0 320,2-30-449,0-29-256,-30 29 193,29-29 256,1 59 64,-30 0 384,0 0 258,29 30-258,-29-1 1,30 31-192,-30-31-65,0 1-64,30-30-1347,-30 0-3911,29-30-10901</inkml:trace>
          <inkml:trace contextRef="#ctx0" brushRef="#br0" timeOffset="252673.4521">2907 6801 2372,'-30'0'13594,"30"0"-10131,0 30-513,30 0-1219,-30-1-705,29 30-385,1 0-128,0 0 0,-30 1-192,29-1-129,1-29 257,-30-30 0,0 29 128,0-29-257,0 0 386,0-29-321,0-1-257,0-29-128,-30-1 64,30-28 0,0 29-256,0-30 256,60 30-257,-32 29 193,31 1-64,1 29 128,-1 29 257,-59 30-129,0 30 193,0-30-64,-59 0-321,-1-28-1860,1-31-2051,31 0-7311</inkml:trace>
          <inkml:trace contextRef="#ctx0" brushRef="#br0" timeOffset="253591.5046">3528 6210 12568,'0'-29'4232,"0"29"-577,0 29-834,0 1-897,28 58 0,2 31-514,0-1-448,-1 0-128,31-29-257,-31 0-256,30-60-321,-59 1-65,30-1-1666,0-29-2693,-30 0-5451</inkml:trace>
          <inkml:trace contextRef="#ctx0" brushRef="#br0" timeOffset="254005.5283">4148 6801 10965,'0'30'7053,"0"-30"-2564,0 0-1860,0 0-1026,-30 30-641,1-30-193,-31 0-384,32 0-193,-2 0-63,1 0-322,29-30 193,0-29-705,0 29-1604,0 30-2436,29-29-5001</inkml:trace>
          <inkml:trace contextRef="#ctx0" brushRef="#br0" timeOffset="254383.5499">4148 6801 6348,'29'-59'7566,"1"59"-3334,-30 0-1218,0 0-1090,0 30-642,0-1-384,0 1-321,0-30-320,30 30-450,-30-30-63,29-30-1155,1 0-705,29 1 898,-29-1 897,-1 1 513,1 29 1796,-30 0 513,0 29-1411,30 1-64,-30-1-385,28 1-320,-28 0-321,30-30 0,29 0 128,-29-30-897,59 0-514,-30-29 450,-30 30 576,31 29 193,-31 0 898,-29 0 256,30 59-64,-30-30-321,30 1-384,-30 0-321,59-30-1475,-1 0-3270,31-30-13017</inkml:trace>
          <inkml:trace contextRef="#ctx0" brushRef="#br0" timeOffset="254757.5713">5507 6831 16543,'-58'30'4232,"28"-30"-769,1 0-1860,-1 29-449,1-29-512,-1 0-450,0-29-192,30-1 64,-29 0-384,29 1-1091,0 29-2052,29-30-3847</inkml:trace>
          <inkml:trace contextRef="#ctx0" brushRef="#br0" timeOffset="255139.5932">5537 6713 15517,'0'-30'2950,"0"30"1282,0 30-2757,0-1-513,0 30-64,0-29-578,0 0-384,30-30-64,-1 0-1668,30-60-2051,-29 1-3463</inkml:trace>
          <inkml:trace contextRef="#ctx0" brushRef="#br0" timeOffset="255140.5932">5744 6506 6989,'-29'-178'6028,"29"60"-2822,0 30-1090,0 29-64,0-1 449,29 60-385,1 30-129,0 59-640,29 58-129,-59 0-641,29 2-192,-29-31-192,30-29-258,0-89-961,-2 0-2564,31-59-4426</inkml:trace>
          <inkml:trace contextRef="#ctx0" brushRef="#br0" timeOffset="255529.6155">5892 6357 23405,'-29'0'2372,"88"0"257,58 30-1475,2-30-1025,29 0-1925,-59 0-7309</inkml:trace>
          <inkml:trace contextRef="#ctx0" brushRef="#br0" timeOffset="258486.7846">3085 7334 5899,'0'0'3783,"0"0"-1667,0 0-641,0 0 256,0 0 257,0 0-1988,0 0 3527,0 0-1924,0 29-513,0-29-192,0 29-385,0-29-128,28 30-129,-28 29-192,0-30 64,30 1-256,-30-1 64,29-29-449,-29 31-3078,0-31-11478</inkml:trace>
          <inkml:trace contextRef="#ctx0" brushRef="#br0" timeOffset="259854.8629">3085 7304 6284,'0'0'-65,"0"0"7440,0 0-5067,0 0-641,0 0-128,0 0-320,0 30 255,0-30-191,28 0-1,-28 29-448,0-29-449,0 29-321,30-29-192,-30 30-1155,29-30-4937</inkml:trace>
        </inkml:traceGroup>
        <inkml:traceGroup>
          <inkml:annotationXML>
            <emma:emma xmlns:emma="http://www.w3.org/2003/04/emma" version="1.0">
              <emma:interpretation id="{BB2B54F0-5CCD-4109-8915-A2ADFE91515B}" emma:medium="tactile" emma:mode="ink">
                <msink:context xmlns:msink="http://schemas.microsoft.com/ink/2010/main" type="inkWord" rotatedBoundingBox="9431,7604 14535,7441 14561,8251 9457,8414"/>
              </emma:interpretation>
              <emma:one-of disjunction-type="recognition" id="oneOf21">
                <emma:interpretation id="interp105" emma:lang="de-DE" emma:confidence="0">
                  <emma:literal>Uniiron-Find</emma:literal>
                </emma:interpretation>
                <emma:interpretation id="interp106" emma:lang="de-DE" emma:confidence="0">
                  <emma:literal>Uniiron-Find</emma:literal>
                </emma:interpretation>
                <emma:interpretation id="interp107" emma:lang="de-DE" emma:confidence="0">
                  <emma:literal>Uniiron-Find</emma:literal>
                </emma:interpretation>
                <emma:interpretation id="interp108" emma:lang="de-DE" emma:confidence="0">
                  <emma:literal>Uniiron-Find</emma:literal>
                </emma:interpretation>
                <emma:interpretation id="interp109" emma:lang="de-DE" emma:confidence="0">
                  <emma:literal>Uniiron-Find</emma:literal>
                </emma:interpretation>
              </emma:one-of>
            </emma:emma>
          </inkml:annotationXML>
          <inkml:trace contextRef="#ctx0" brushRef="#br0" timeOffset="290341.6066">10355 6594 14491,'0'0'2950,"0"-29"-129,0 29-1410,30 0-770,-1 0-384,1 0-129,29 0-2436,-59 0-10068</inkml:trace>
          <inkml:trace contextRef="#ctx0" brushRef="#br0" timeOffset="290971.6425">10770 6063 15197,'0'0'3206,"0"0"-1795,28 0 512,31-30-961,30 30-192,0 0-386,0-30-191,-30 30-1,1 0-64,-2-29 1,-29 29-578,1 0-1154,0 0-2052,-30 0-4361</inkml:trace>
          <inkml:trace contextRef="#ctx0" brushRef="#br0" timeOffset="291586.6777">11124 6475 14684,'-30'-28'3270,"30"28"-513,60 0-769,-1 0-1347,-1 0-256,1 0-321,-29 0-1282,29 0-3784</inkml:trace>
          <inkml:trace contextRef="#ctx0" brushRef="#br0" timeOffset="291168.6538">11243 6092 7374,'0'30'5771,"0"-1"-770,0 1-1859,0 58-577,0 0-1282,0 2-642,0-2-192,0 1-321,28-30-64,-28-29-128,0-30-1603,0 0-3335</inkml:trace>
          <inkml:trace contextRef="#ctx0" brushRef="#br0" timeOffset="292040.7038">11656 6240 20070,'-59'-59'3206,"59"59"-2693,0 0-320,59 29-450,30 30-6732</inkml:trace>
          <inkml:trace contextRef="#ctx0" brushRef="#br0" timeOffset="291622.6799">11686 6387 7630,'0'-30'6028,"0"30"-1796,0 0-1026,0 30-1410,29 30-386,-29 28-448,30-29-449,-30 0-385,30-29-64,-30-30-1218,28 0-3399</inkml:trace>
          <inkml:trace contextRef="#ctx0" brushRef="#br0" timeOffset="292214.7137">11892 6416 5065,'0'0'10709,"0"0"-8208,0 0-65,0 0-576,0 31-449,30-3-321,-1 32-321,-29-30-256,30 29-128,-30-59-321,30 29 193,-30-29-65,0 0 0,29-29-512,1-1-514,-30 1 385,30 29 129,-30 0 320,29 0 577,-29 29 192,0 30-384,0-29-321,30-30-128,-30 0-1796,29 0-5193</inkml:trace>
          <inkml:trace contextRef="#ctx0" brushRef="#br0" timeOffset="292632.7376">12395 6653 14107,'29'-29'961,"-29"29"1284,30-30-450,-30 1-769,0-1-577,0 1 192,-30-2-512,30 31 255,-29 0 386,-1 0 256,0 60 256,30-1-576,0-29-193,30-30-321,29 0 64,1-30-63,-1-29-1091,0-29 193,-29-60 320,-30 30 64,0 0 129,0 29 320,0 89 1539,0 29-769,-30 60 449,0 88-706,30-30-320,30-28-321,29-30-385,1-60-2244,-2-29-5835</inkml:trace>
          <inkml:trace contextRef="#ctx0" brushRef="#br0" timeOffset="286232.3716">7725 6122 11221,'0'-30'4489,"0"30"-770,-30 0-1475,30 0-705,0 0-577,-29 30-257,29-1-128,0 30-256,0 0-193,0 0 129,0 0-129,0 29-64,0-28-128,29 29 128,1-30-128,-1 0 64,1-29 0,0-1 64,-1 1-192,1-30 128,0-30 0,-2 1 0,2-30 0,-1-1-192,1-28-1,0-30 1,-30 28 64,29 2 192,-29 29-64,0 0-64,0 30 192,0-1 128,0 30 193,0 59-256,0 0-65,0 59-128,0-30 192,30 31-192,-1-1 0,1-58-64,-30-1-449,0-59-1988,0 29-5129</inkml:trace>
          <inkml:trace contextRef="#ctx0" brushRef="#br0" timeOffset="286773.4025">8287 6565 2116,'29'-30'6604,"-29"30"-961,0 0-1988,30 0-1411,-30 0-576,0 59-322,28-29-448,-28 29-321,30 0-128,-30-29-385,30-1 64,-30-29-128,29 0 129,-29 0-129,30-29 0,0-30 64,-1 29-128,-29 30-65,30 0 129,-30 0 706,29 30-129,-29 29-192,30-30 63,-30 31-383,0-60-65,30 0-1475,-30 0-3206,29-60-9170</inkml:trace>
          <inkml:trace contextRef="#ctx0" brushRef="#br0" timeOffset="286928.4114">8730 6565 15774,'0'-30'4424,"30"60"-897,-1-1-1218,1 30-963,-2 30-769,2-30-320,-30-29-65,30-30-1025,-30 0-4554,0-30-12439</inkml:trace>
          <inkml:trace contextRef="#ctx0" brushRef="#br0" timeOffset="286976.4141">8877 6416 20519,'-58'-59'3078,"58"30"-1411,0 29-1795,0 29-642,0 30-5834</inkml:trace>
          <inkml:trace contextRef="#ctx0" brushRef="#br0" timeOffset="287356.4359">9144 6653 5065,'-30'-29'2052,"30"29"1283,0 0-578,30 0 449,-30 0-705,0 29-449,0-29-257,0 30-512,0 0-129,0-1-705,0-29 0,0 30-257,0-30 0,0 0 65,0 0-65,0-30-63,0 1-1091,0-1-2244,0 0-5836</inkml:trace>
          <inkml:trace contextRef="#ctx0" brushRef="#br0" timeOffset="287749.4583">9439 6653 1474,'29'0'6990,"-29"-29"-963,0 29-1923,0 0-1475,0 29-833,0 31-642,0-31-128,0 1-641,0-1-321,30-29 0,0 0-64,-1 0-449,30-29-705,-29-1 833,0 30 385,-30 0 578,29 0 640,-29 30 65,30-30-642,-30 29-577,30 1-128,-1-30-1988,29 0-3719</inkml:trace>
          <inkml:trace contextRef="#ctx0" brushRef="#br0" timeOffset="289541.5608">9232 6801 3142,'0'0'5771,"0"0"-1667,0 0-962,0 0-1283,0 0-576,0 0-129,0 0-256,0 0-450,0 30-127,0-30-193,0 0 65,30 0 63,-30 0-63,30 0-193,-1 0 256,-29 0-320,29 0 256,-29-30 65,0 1-321,0 29 128,0-30 128,0 1-128,0-1 0,0 0-64,0 1 0,0 29 129,0-30 191,-29 30 193,-30 0-385,29 0-192,-29 0-1475,59 30-4296</inkml:trace>
        </inkml:traceGroup>
      </inkml:traceGroup>
    </inkml:traceGroup>
  </inkml:traceGroup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02:08.650"/>
    </inkml:context>
    <inkml:brush xml:id="br0">
      <inkml:brushProperty name="width" value="0.04667" units="cm"/>
      <inkml:brushProperty name="height" value="0.04667" units="cm"/>
      <inkml:brushProperty name="color" value="#F2F2F2"/>
      <inkml:brushProperty name="fitToCurve" value="1"/>
    </inkml:brush>
  </inkml:definitions>
  <inkml:trace contextRef="#ctx0" brushRef="#br0">0 0 14940,'0'0'5322,"0"0"-2564,0 0-1668,0 0-577,0 0-385,30 0 0,-30 0-2500,29 0-8593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03:46.590"/>
    </inkml:context>
    <inkml:brush xml:id="br0">
      <inkml:brushProperty name="width" value="0.04667" units="cm"/>
      <inkml:brushProperty name="height" value="0.04667" units="cm"/>
      <inkml:brushProperty name="color" value="#F2F2F2"/>
      <inkml:brushProperty name="fitToCurve" value="1"/>
    </inkml:brush>
  </inkml:definitions>
  <inkml:trace contextRef="#ctx0" brushRef="#br0">49-2 18659,'-59'0'1732,"59"0"-1861,0 0-1281,29 0-15391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03:52.222"/>
    </inkml:context>
    <inkml:brush xml:id="br0">
      <inkml:brushProperty name="width" value="0.04667" units="cm"/>
      <inkml:brushProperty name="height" value="0.04667" units="cm"/>
      <inkml:brushProperty name="color" value="#F2F2F2"/>
      <inkml:brushProperty name="fitToCurve" value="1"/>
    </inkml:brush>
  </inkml:definitions>
  <inkml:trace contextRef="#ctx0" brushRef="#br0">0-1 19429,'0'0'2757,"0"0"-448,30 0-578,-1 0-705,31 0-770,-1 0 129,-1 0-1283,1 0-4744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38:06.458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0-1 24174,'0'0'2693,"0"0"-1603,30 0-769,-1 0-2245,-29 0-12439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04:23.542"/>
    </inkml:context>
    <inkml:brush xml:id="br0">
      <inkml:brushProperty name="width" value="0.04667" units="cm"/>
      <inkml:brushProperty name="height" value="0.04667" units="cm"/>
      <inkml:brushProperty name="color" value="#F2F2F2"/>
      <inkml:brushProperty name="fitToCurve" value="1"/>
    </inkml:brush>
  </inkml:definitions>
  <inkml:trace contextRef="#ctx0" brushRef="#br0">0-1 21160,'0'0'3142,"0"0"-1795,0 0-642,0 0-320,30 0-257,-30 0 65,0 0-129,28 0-1219,-28 0-2948,30 0-8850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04:27.046"/>
    </inkml:context>
    <inkml:brush xml:id="br0">
      <inkml:brushProperty name="width" value="0.04667" units="cm"/>
      <inkml:brushProperty name="height" value="0.04667" units="cm"/>
      <inkml:brushProperty name="color" value="#F2F2F2"/>
      <inkml:brushProperty name="fitToCurve" value="1"/>
    </inkml:brush>
  </inkml:definitions>
  <inkml:trace contextRef="#ctx0" brushRef="#br0">-2 0 22379,'0'29'3334,"0"1"-1731,0-30-1154,0 0-449,0 0-2822,0-30-7950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07:14.845"/>
    </inkml:context>
    <inkml:brush xml:id="br0">
      <inkml:brushProperty name="width" value="0.04667" units="cm"/>
      <inkml:brushProperty name="height" value="0.04667" units="cm"/>
      <inkml:brushProperty name="color" value="#F2F2F2"/>
      <inkml:brushProperty name="fitToCurve" value="1"/>
    </inkml:brush>
  </inkml:definitions>
  <inkml:trace contextRef="#ctx0" brushRef="#br0">-1 0 22892,'0'0'-1026,"0"0"5129,0 0-1922,0 29-1668,0-29-706,0 0-833,0 0-5194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07:24.765"/>
    </inkml:context>
    <inkml:brush xml:id="br0">
      <inkml:brushProperty name="width" value="0.04667" units="cm"/>
      <inkml:brushProperty name="height" value="0.04667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7F4328E8-461F-475B-83F6-4DF7EEC58122}" emma:medium="tactile" emma:mode="ink">
          <msink:context xmlns:msink="http://schemas.microsoft.com/ink/2010/main" type="inkDrawing" rotatedBoundingBox="1076,2278 12396,1994 12402,2220 1082,2505" semanticType="underline" shapeName="Other">
            <msink:sourceLink direction="with" ref="{4832CE2A-1F3C-4625-89D2-8E73BABC8FDB}"/>
          </msink:context>
        </emma:interpretation>
      </emma:emma>
    </inkml:annotationXML>
    <inkml:trace contextRef="#ctx0" brushRef="#br0">0 340 7053,'30'0'577,"-1"0"129,1 0 1538,29 0-64,-29 0-1154,29 0-385,-29 0 385,29 0-256,-29 0 320,-2-29-257,2 29-512,0 0-64,-1 0-193,1 0 64,29 0 64,-29 0-256,-1 0 64,1 0 0,-1 0 192,1 0-127,0 0 63,-1 0 64,1 0-64,28-28-63,-28 28 127,29 0-64,0 0-64,1 0-64,-1 0 64,0-31 1,-29 31-65,-1 0 0,1 0 64,-1 0-64,1 0-64,0 0 64,-2 0 192,2 0-192,29 0-64,0 0 128,1 0-64,-1 0-64,-29 0 128,29 0-64,-30 0 0,1 0 0,0 0-64,-2 0 320,2 0-256,29 0-128,0 31 64,1-31 128,-1 0 64,0 0-128,0 0-192,-29 28 256,28-28-192,-28 0 384,29 0-448,0 0 256,1 0 64,28 0-384,1 0 384,-31 0 0,31 0-256,-29 0 128,-31 29 0,30-29 128,-29 0-128,29 0-128,1 0 256,27 0 1,-27 0-129,-1 0 64,30 0-64,-30 0 192,0 0-256,-29-29 256,29 29-192,0 0 0,29 0-64,1 0 64,0-28 193,0 28-258,0 0 194,-2-31-65,2 31-128,0 0 64,-30 0 192,30-29-256,0 29 128,-1 0 0,-29-30 0,30 30-64,0-29 0,-30 29-64,30 0 64,-31 0 64,2-30-128,-1 30 64,0 0 128,0 0-128,30 0 65,-30 0-65,1-29 0,-1 29-65,-1 0 194,1 0-129,1 0 64,28-30 64,1 30-128,-30 0 0,29 0 0,1 0 128,-30 0-192,30 0 64,-29 0 64,28 0-64,-28 0 257,-2 0-257,31 0 128,0 0 0,-30 0-128,0 0 0,30 0 129,-31 0-1,1-29 0,30 29-64,-29 0 193,-1 0-257,30 0 0,-30 0 256,29 0-384,-29 0 128,30 0 0,-30 0 128,0 0-128,30 0 64,-30-30-64,1 30 0,27 0 0,-27 0 0,29 0 64,-1 0-128,-28 0 128,29 0 65,-2 0-129,2 0 64,0 0-64,0 0 128,-30 0-64,29 0-64,-29 0 128,30 0-128,-30 0 0,30 0 0,-29 0 0,-1 30 0,-1-30 0,31 0 129,-30 29-194,-29-29 65,29 0 65,-29 0-65,-1 30-65,1-30 65,29 0 0,-29 29 65,-1-29-65,30 0 0,0 30 128,-30-30-256,31 0 256,-31 0-128,1 0 0,29 0 0,-29 0 0,-1 0 64,31 0-128,-31 0 128,29 0-128,2 0 128,-31 0-64,31 0-64,28 0 64,-28 0 128,28 0-192,0 0 128,1 0 0,0 0-897,0-30-2117,-59 30-8720</inkml:trace>
  </inkml:traceGroup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08:10.341"/>
    </inkml:context>
    <inkml:brush xml:id="br0">
      <inkml:brushProperty name="width" value="0.04667" units="cm"/>
      <inkml:brushProperty name="height" value="0.04667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01E8AC70-DDE8-48A4-BC8E-412C576C2698}" emma:medium="tactile" emma:mode="ink">
          <msink:context xmlns:msink="http://schemas.microsoft.com/ink/2010/main" type="inkDrawing" rotatedBoundingBox="21959,3677 23967,5084 22774,6787 20766,5380" hotPoints="23563,5166 22434,6295 21305,5166 22434,4037" semanticType="enclosure" shapeName="Circle">
            <msink:sourceLink direction="with" ref="{A1748C68-9085-4528-ABF1-689518D9DAA7}"/>
          </msink:context>
        </emma:interpretation>
      </emma:emma>
    </inkml:annotationXML>
    <inkml:trace contextRef="#ctx0" brushRef="#br0">949 63 2885,'-30'-30'5386,"30"30"-2757,-28-29-448,28 29-194,-30 0-512,0 0 257,1 0-963,-1 0-128,1 0 1,-1 0-129,0 0-193,1 0 65,-30 0-129,29 29 1,0-29 192,1 30-64,-31-30-65,32 29-192,-2-29 129,1 30-1,-1-1-192,0-29-64,1 30 193,-1-1-65,0 1-64,1 0 129,29 0-1,-30 29-192,30-29 64,-29-1 64,29 1 65,-30 29-129,30 0 192,-30-29 193,1 29-256,29 0-1,-30 0-128,30 0 64,0 1 193,0-1-65,0-29 1,0 29-129,0 0 129,0-30-193,0 30 64,0-30-64,30 30 0,-1-28-64,-29-3 0,30 32 129,0-1-1,-1-29 64,-29 29-64,30-29-64,-1 29 1,1-30-1,0 30 0,-1-29 192,1 29-127,0-29-129,-1-1 128,1 2-128,-2-3 0,2 3 128,0-2-64,29-29 0,-29 30 65,-1-30-194,30 29 130,-29 1-65,0-30 128,-1 29-128,1 1-64,29-30 128,-29 29 64,28-29-64,-28 0-64,-1 0 193,30 0-193,-29 0 128,0 0-192,-1 0 64,31 0 0,-31 0 0,30 0 128,-29-29 64,29 29-192,-1-30 64,-28 30 1,29-29 63,-29 29-192,29-30 64,-29 1 0,29 29 64,-29-30 64,29 1-192,0-2 128,-1 3 0,-28-3 0,0 2 0,-1-1 1,30 1-65,-29-1-65,0 0 258,-1 1-193,1-1-64,0 1 64,-30-1 192,29 1-192,1-1-192,-30 0 384,29-29-192,1 30-64,0-1 64,-30 1 192,0-2-128,0-28-192,0 30 192,0-1-128,0-28 64,0 28 64,0-29-128,0 30 128,-30-30-64,0 29 129,30 1-129,-29-1-65,-1-30 194,1 31-193,-1-30 64,0 29 64,1 1-64,-31-30-64,31 29 64,-1 0-65,-29-29 130,29 29-130,2 1 130,-2-1-65,1 1 128,-1-1-321,0 30 193,1-29 193,-1-1-321,0 30 128,1-30 128,-1 30-321,1-30 258,-1 30-130,0-30 130,1 30 63,-1-29-256,0 29 256,2 0-256,-31-30 192,29 30-128,-29 0 64,0 0 64,-1 0-193,-29 0 129,1 0 0,28 0-384,2 0-1797,58 0-3397,0 0-15583</inkml:trace>
  </inkml:traceGroup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08:22.094"/>
    </inkml:context>
    <inkml:brush xml:id="br0">
      <inkml:brushProperty name="width" value="0.04667" units="cm"/>
      <inkml:brushProperty name="height" value="0.04667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53321532-0AD7-4204-94C9-F14219487FD1}" emma:medium="tactile" emma:mode="ink">
          <msink:context xmlns:msink="http://schemas.microsoft.com/ink/2010/main" type="writingRegion" rotatedBoundingBox="19308,687 24332,685 24334,5890 19310,5892"/>
        </emma:interpretation>
      </emma:emma>
    </inkml:annotationXML>
    <inkml:traceGroup>
      <inkml:annotationXML>
        <emma:emma xmlns:emma="http://www.w3.org/2003/04/emma" version="1.0">
          <emma:interpretation id="{8DC8EFB0-6835-446E-A406-7563D51C5FA1}" emma:medium="tactile" emma:mode="ink">
            <msink:context xmlns:msink="http://schemas.microsoft.com/ink/2010/main" type="paragraph" rotatedBoundingBox="19308,687 24332,685 24333,1722 19309,172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E629559-D895-439D-B76B-2A7899FBFF4F}" emma:medium="tactile" emma:mode="ink">
              <msink:context xmlns:msink="http://schemas.microsoft.com/ink/2010/main" type="line" rotatedBoundingBox="19308,687 24332,685 24333,1722 19309,1724">
                <msink:destinationLink direction="with" ref="{361CC1C6-0F3F-4785-9A90-907B2D1DB1EE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C995075E-465B-4AF7-B4B0-4E092A4E4880}" emma:medium="tactile" emma:mode="ink">
                <msink:context xmlns:msink="http://schemas.microsoft.com/ink/2010/main" type="inkWord" rotatedBoundingBox="19308,745 21170,744 21171,1513 19309,1514"/>
              </emma:interpretation>
              <emma:one-of disjunction-type="recognition" id="oneOf0">
                <emma:interpretation id="interp0" emma:lang="de-DE" emma:confidence="0">
                  <emma:literal>Good</emma:literal>
                </emma:interpretation>
                <emma:interpretation id="interp1" emma:lang="de-DE" emma:confidence="0">
                  <emma:literal>Good</emma:literal>
                </emma:interpretation>
                <emma:interpretation id="interp2" emma:lang="de-DE" emma:confidence="0">
                  <emma:literal>Good</emma:literal>
                </emma:interpretation>
                <emma:interpretation id="interp3" emma:lang="de-DE" emma:confidence="0">
                  <emma:literal>Good</emma:literal>
                </emma:interpretation>
                <emma:interpretation id="interp4" emma:lang="de-DE" emma:confidence="0">
                  <emma:literal>Good</emma:literal>
                </emma:interpretation>
              </emma:one-of>
            </emma:emma>
          </inkml:annotationXML>
          <inkml:trace contextRef="#ctx0" brushRef="#br0">440 88 12504,'-59'-58'3077,"29"58"-960,0-30-771,30 30-512,-29 0-321,-30 30 192,29-1 0,0 0 65,-29 1-385,29 29 128,1 0-65,29 1-63,-30-1-64,30 0-129,-28 0-256,28 0 256,0-29-256,28 29 128,2 0 65,-1-29-1,31-1-192,-31-29 256,31 30-128,28-30 129,-28-30-65,-31 30-64,31-29 193,-32-1-129,-28 0 192,0 30 193,0-29-256,-28-1-193,-2 1 193,0-1-65,-29 30-320,29 0-1027,30 0-4744</inkml:trace>
          <inkml:trace contextRef="#ctx0" brushRef="#br0" timeOffset="489.0279">794 562 11542,'-29'0'3334,"-1"0"-1025,0 0-1540,30 0-384,-29 29-129,29 1 257,0-30 64,0 29 65,0-29 191,29 30 386,1-30-258,29 0 65,-29 0-384,0-30 191,-30 1-256,0 29 257,0-30-578,-30 1-256,0 29-192,1 0-1155,29 0-3718</inkml:trace>
          <inkml:trace contextRef="#ctx0" brushRef="#br0" timeOffset="899.0514">1119 562 5642,'-29'0'7952,"-1"0"-4426,30 0-1153,-30 0-1411,2 0-321,28 29-192,-30 1 0,30-1-193,0-29-127,0 30 127,30-30 385,28 0 257,-28 0-129,-1-30-384,1 1 128,-30 29 257,-30-30-963,1 30-897,-1 0-3270,0 0-16224</inkml:trace>
          <inkml:trace contextRef="#ctx0" brushRef="#br0" timeOffset="1629.093">1562 621 8271,'0'-30'6477,"-29"30"-3656,-1 0-1089,2 0-1284,-2 0-191,0 0-193,1 30 834,-1-1-129,30-29 1,0 30-129,0-30-449,30 0 578,29 0-65,-1-30-384,1-29-257,-29 0-192,0-30-193,-1 30 257,-29-1-193,0 1 322,0 59-130,0 0-191,0 59 512,30 1 129,0 29-257,-1-30-128,1-29-513,29-1-3719,-29-29-15197</inkml:trace>
        </inkml:traceGroup>
        <inkml:traceGroup>
          <inkml:annotationXML>
            <emma:emma xmlns:emma="http://www.w3.org/2003/04/emma" version="1.0">
              <emma:interpretation id="{8B65E13C-B24A-43B6-99F8-A0DA1DFACC6B}" emma:medium="tactile" emma:mode="ink">
                <msink:context xmlns:msink="http://schemas.microsoft.com/ink/2010/main" type="inkWord" rotatedBoundingBox="21879,686 23653,685 23654,1455 21880,1455"/>
              </emma:interpretation>
              <emma:one-of disjunction-type="recognition" id="oneOf1">
                <emma:interpretation id="interp5" emma:lang="de-DE" emma:confidence="0">
                  <emma:literal>Luck</emma:literal>
                </emma:interpretation>
                <emma:interpretation id="interp6" emma:lang="de-DE" emma:confidence="0">
                  <emma:literal>Luck</emma:literal>
                </emma:interpretation>
                <emma:interpretation id="interp7" emma:lang="de-DE" emma:confidence="0">
                  <emma:literal>Luck</emma:literal>
                </emma:interpretation>
                <emma:interpretation id="interp8" emma:lang="de-DE" emma:confidence="0">
                  <emma:literal>Luck</emma:literal>
                </emma:interpretation>
                <emma:interpretation id="interp9" emma:lang="de-DE" emma:confidence="0">
                  <emma:literal>Luck</emma:literal>
                </emma:interpretation>
              </emma:one-of>
            </emma:emma>
          </inkml:annotationXML>
          <inkml:trace contextRef="#ctx0" brushRef="#br0" timeOffset="2344.134">2597 147 7630,'0'-29'7567,"0"29"-4746,0 0-833,0 0-449,-29 59-192,29 0-129,0 1-449,0-1-63,0 0-65,0 0-320,0 0 127,0-29-63,0-1-192,0-29 191,0 30-63,0-30-65,29 0 193,1 0 0,-1-30-385,1 30 257,29-29-257,-29 29 128,-1 0-256,31-30 192,-32 30-128,-28 0-769,30 0-1988,-30 0-5579</inkml:trace>
          <inkml:trace contextRef="#ctx0" brushRef="#br0" timeOffset="3109.1778">3040 414 8720,'0'-30'4232,"0"30"-192,0 0-1603,0 30-129,0-1-320,0 30-257,0-29-576,0 0-578,30-30-128,0 0-65,29 0-191,-29-30-257,-1 0-449,1-29 64,-30 59 192,0-29 321,0 29-384,0 0 448,0 29 129,0 1 63,29-1-192,-29-29-63,60 0-386,-31 0-4681</inkml:trace>
          <inkml:trace contextRef="#ctx0" brushRef="#br0" timeOffset="3216.1839">3721 443 5193,'-30'-29'5259,"0"29"-2181,1 0-1219,-1 0 129,1 29 320,-1 1-576,0-1-193,30 1-129,0 0-640,0-1-129,30 1-256,0-30-193,-1 0 65,30 0-129,-29-30-1475,0 1-2179,-1-31-6349</inkml:trace>
          <inkml:trace contextRef="#ctx0" brushRef="#br0" timeOffset="3848.2201">3839-59 7117,'0'30'6348,"0"-1"-1667,30 30-2244,-30 0-898,28 29-705,-28-29 127,0 0-255,30 31-65,-30-31 64,0-30-192,0 1 0,0 0-128,30-1-64,-30-29 64,29 0-65,1 0 1,-1 0-129,1-29-64,0 29 1,-1-30-194,31 0 1,-60 1-769,29 29-1476,-29-30-2756,0 30-15647</inkml:trace>
          <inkml:trace contextRef="#ctx0" brushRef="#br0" timeOffset="4256.2433">4134 532 21224,'0'59'2886,"0"-29"-706,30-1-1090,0 1-833,29-30-129,0 30-1154,-29-30-6989</inkml:trace>
        </inkml:traceGroup>
        <inkml:traceGroup>
          <inkml:annotationXML>
            <emma:emma xmlns:emma="http://www.w3.org/2003/04/emma" version="1.0">
              <emma:interpretation id="{2F6D92A0-7540-4D81-9E1F-1731AC85E423}" emma:medium="tactile" emma:mode="ink">
                <msink:context xmlns:msink="http://schemas.microsoft.com/ink/2010/main" type="inkWord" rotatedBoundingBox="24066,1041 24332,1040 24333,1722 24067,1722"/>
              </emma:interpretation>
            </emma:emma>
          </inkml:annotationXML>
          <inkml:trace contextRef="#ctx0" brushRef="#br0" timeOffset="12472.7134">4755 324 13017,'0'-28'4360,"0"28"-833,0 0-1924,0 28-257,0 3 322,0 28-194,0 0-704,30 0-449,0 30-1,-30-60-63,0 31-514,28-60-2308,-28 0-4745</inkml:trace>
          <inkml:trace contextRef="#ctx0" brushRef="#br0" timeOffset="13219.756">4991 947 21224,'0'0'3014,"0"30"449,0-30-1604,0 0-1089,0 0-385,0 0-321,30 0-834,-30 0-4552</inkml:trace>
        </inkml:traceGroup>
      </inkml:traceGroup>
    </inkml:traceGroup>
    <inkml:traceGroup>
      <inkml:annotationXML>
        <emma:emma xmlns:emma="http://www.w3.org/2003/04/emma" version="1.0">
          <emma:interpretation id="{CD0B1D5F-5799-4E6E-B2F4-D65E06B6FA5D}" emma:medium="tactile" emma:mode="ink">
            <msink:context xmlns:msink="http://schemas.microsoft.com/ink/2010/main" type="paragraph" rotatedBoundingBox="22825,2831 23256,5803 21938,5993 21508,302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0BA567FA-E3E6-4541-80D5-B013E0E74C20}" emma:medium="tactile" emma:mode="ink">
              <msink:context xmlns:msink="http://schemas.microsoft.com/ink/2010/main" type="line" rotatedBoundingBox="22825,2831 23256,5803 21938,5993 21508,3021"/>
            </emma:interpretation>
          </emma:emma>
        </inkml:annotationXML>
        <inkml:traceGroup>
          <inkml:annotationXML>
            <emma:emma xmlns:emma="http://www.w3.org/2003/04/emma" version="1.0">
              <emma:interpretation id="{D1302D21-C460-4554-9D45-CA8F2A8A83E7}" emma:medium="tactile" emma:mode="ink">
                <msink:context xmlns:msink="http://schemas.microsoft.com/ink/2010/main" type="inkWord" rotatedBoundingBox="22323,2904 22367,3212 22173,3241 22128,2932"/>
              </emma:interpretation>
            </emma:emma>
          </inkml:annotationXML>
          <inkml:trace contextRef="#ctx0" brushRef="#br0" timeOffset="5796.3315">2834 2277 7630,'0'0'6092,"0"0"-3207,0 0-961,0 0-128,0 0-578,0 29-128,30 1-192,-2 29-193,-28-30-64,30-29-64,-30 30-192,30-30 64,-30 0-64,0 29 64,0-29 0,0 0 192,0 0-64,0 0-257,0-29 1,0 29-129,0-30 129,0 1-193,0-1-64,0 1 257,29-1 0,-29-28-1,30 28-256,-30 1 129,0-1 63,0 30-640,0 0-4169,0 0-16929</inkml:trace>
        </inkml:traceGroup>
        <inkml:traceGroup>
          <inkml:annotationXML>
            <emma:emma xmlns:emma="http://www.w3.org/2003/04/emma" version="1.0">
              <emma:interpretation id="{A1748C68-9085-4528-ABF1-689518D9DAA7}" emma:medium="tactile" emma:mode="ink">
                <msink:context xmlns:msink="http://schemas.microsoft.com/ink/2010/main" type="inkWord" rotatedBoundingBox="22945,3657 23256,5803 21938,5993 21628,3848">
                  <msink:destinationLink direction="with" ref="{01E8AC70-DDE8-48A4-BC8E-412C576C2698}"/>
                </msink:context>
              </emma:interpretation>
              <emma:one-of disjunction-type="recognition" id="oneOf2">
                <emma:interpretation id="interp10" emma:lang="de-DE" emma:confidence="0">
                  <emma:literal>Ex</emma:literal>
                </emma:interpretation>
                <emma:interpretation id="interp11" emma:lang="de-DE" emma:confidence="0">
                  <emma:literal>Ex</emma:literal>
                </emma:interpretation>
                <emma:interpretation id="interp12" emma:lang="de-DE" emma:confidence="0">
                  <emma:literal>Ex</emma:literal>
                </emma:interpretation>
                <emma:interpretation id="interp13" emma:lang="de-DE" emma:confidence="0">
                  <emma:literal>Ex</emma:literal>
                </emma:interpretation>
                <emma:interpretation id="interp14" emma:lang="de-DE" emma:confidence="0">
                  <emma:literal>Ex</emma:literal>
                </emma:interpretation>
              </emma:one-of>
            </emma:emma>
          </inkml:annotationXML>
          <inkml:trace contextRef="#ctx0" brushRef="#br0" timeOffset="-14183.8113">2686 4939 13786,'0'0'2757,"0"0"129,0 0-962,0 0-642,0 0-192,0 0-385,0 29-63,0-29-450,0 30 129,0-1-385,30-29 320,-30 30 65,29-30-65,1 29-63,-1 1-65,1-30 64,28 30 65,-28-30-129,29 0 0,-29 0-64,29 0-64,0 0 321,1 0-321,-1 0 0,-30 0 128,31 0-128,-31-30 128,29 30 1,2-30 127,29 1 65,-30-1 128,30-29-385,-30 0 64,0 0-64,-29 29 64,-2 1-512,-28-1-2117,0 1-6028</inkml:trace>
          <inkml:trace contextRef="#ctx0" brushRef="#br0" timeOffset="-16079.9198">2479 4022 6797,'0'0'6284,"-30"0"-4168,30 0-321,0 0-769,0-29-513,0 29 0,0 0-64,30-30-257,-30 30 129,29-30-193,1 30 0,-30 0 321,30 0 128,-30 30 962,0-30-384,-30 30-450,0-30-320,1 0-193,29 0 129,-30 0-257,30 0-321,0 0-1602,0-30-3656</inkml:trace>
          <inkml:trace contextRef="#ctx0" brushRef="#br0" timeOffset="-15335.8772">3573 3993 9554,'0'0'4232,"0"0"-1218,0 0-1603,0 0-578,-30 0-448,30 0 0,0 0-193,0-30-192,0 30-128,0 0-65,0-30 257,30 30-192,-1 0 0,-29 0 192,0 30 1732,0-30 384,0 30-705,-29-1-706,-1-29-320,0 0-321,30 0-192,0 0-1026,30 0-2757,0-29-9299</inkml:trace>
          <inkml:trace contextRef="#ctx0" brushRef="#br0" timeOffset="-8840.5057">2804 3400 11734,'0'-59'7438,"0"59"-4167,-29-29-963,29-1-961,-30-28-193,1 28-256,-31 1-578,31-2-63,-30 31-321,-1-28-770,31 28-1731,29 28-4360</inkml:trace>
          <inkml:trace contextRef="#ctx0" brushRef="#br0" timeOffset="-9904.5665">2864 3430 5386,'0'-30'7374,"0"1"-3783,0 29-1154,28-30-1155,-28 1 1,0-1-386,0 1-255,0-30-322,0 30 65,0-2-385,0 3 256,30-3-320,-30 2-1475,0 29-3591,0-30-8977</inkml:trace>
          <inkml:trace contextRef="#ctx0" brushRef="#br0" timeOffset="-9460.5412">3070 3548 11734,'-30'0'5835,"30"-30"-3013,0 1-706,0-1-1218,0 1-386,0-30-319,0 29-129,0-29 0,0 30-1346,30-30-2886,-30 59-12056</inkml:trace>
          <inkml:trace contextRef="#ctx0" brushRef="#br0" timeOffset="-4609.2636">3070 4377 15517,'0'0'2373,"0"0"-257,30 0-769,-30 30-514,29-1-320,-29 1-64,30-1-192,-30 1-193,0-1-2180,0-29-8657</inkml:trace>
        </inkml:traceGroup>
      </inkml:traceGroup>
    </inkml:traceGroup>
  </inkml:traceGroup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08:36.320"/>
    </inkml:context>
    <inkml:brush xml:id="br0">
      <inkml:brushProperty name="width" value="0.04667" units="cm"/>
      <inkml:brushProperty name="height" value="0.04667" units="cm"/>
      <inkml:brushProperty name="color" value="#F2F2F2"/>
      <inkml:brushProperty name="fitToCurve" value="1"/>
    </inkml:brush>
  </inkml:definitions>
  <inkml:trace contextRef="#ctx0" brushRef="#br0">-2 0 3847,'0'0'3270,"0"0"-1154,0 0-833,0 0 320,0 0 449,0 0 192,0 0-513,0 0-448,0 0-1,0 0-320,0 0-192,0 0 63,0 0-63,0 29-65,0 1-128,0-1-192,30 30-64,-30-29-129,28-1-64,-28 0-128,30 1-1282,-30-30-4874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8:08:30.460"/>
    </inkml:context>
    <inkml:brush xml:id="br0">
      <inkml:brushProperty name="width" value="0.04667" units="cm"/>
      <inkml:brushProperty name="height" value="0.04667" units="cm"/>
      <inkml:brushProperty name="color" value="#F2F2F2"/>
      <inkml:brushProperty name="fitToCurve" value="1"/>
    </inkml:brush>
  </inkml:definitions>
  <inkml:traceGroup>
    <inkml:annotationXML>
      <emma:emma xmlns:emma="http://www.w3.org/2003/04/emma" version="1.0">
        <emma:interpretation id="{361CC1C6-0F3F-4785-9A90-907B2D1DB1EE}" emma:medium="tactile" emma:mode="ink">
          <msink:context xmlns:msink="http://schemas.microsoft.com/ink/2010/main" type="inkDrawing" rotatedBoundingBox="18676,134 24708,237 24664,2823 18632,2721" hotPoints="24935,1471 21590,2521 18389,1091 21734,41" semanticType="enclosure" shapeName="Ellipse">
            <msink:sourceLink direction="with" ref="{5E629559-D895-439D-B76B-2A7899FBFF4F}"/>
          </msink:context>
        </emma:interpretation>
      </emma:emma>
    </inkml:annotationXML>
    <inkml:trace contextRef="#ctx0" brushRef="#br0">2100 87 14363,'-30'-30'2565,"1"30"-898,-1-30-513,0 30-512,30 0-65,-29-29 321,-1 29-193,1 0 64,-31 0-192,1 0-64,0 0-256,1 0-65,-2 0 1,1 29-65,0-29 0,29 0-64,-29 30 129,29-30 63,-29 0-256,30 0 257,-31 0-257,1 30 192,1-30-320,28 0 320,-29 0-64,29 29-320,1-29 256,-30 0 64,29 30-192,-29-30 257,29 0-65,-29 29-192,29-29 192,-28 31 64,28-31-256,-29 28 128,0 3 1,29-3 63,1-28-128,-31 31 192,31-2-128,-1 1 65,1-1-1,-31 30 0,32-29 0,-2-1-64,0 0-128,1 1 128,29 29-128,-30-30 193,30 30-129,-29-28 192,29 28 0,0 0-128,0-30 65,-30 30-194,30 1 65,0-31 0,0 30 129,30 1-129,-30-31 64,0 30 0,29-29 64,1 30-128,-30-1 128,29-29-63,31 29-130,-32 0 258,2-30-129,0 30 0,-1-29 64,1 30-64,-1-3-128,1 2 128,0 1-64,29-30 0,-29 29 0,-1-30 129,30 30-65,1-29-128,-32 0 256,31-1-192,-29 1-64,0-1 64,29 1 192,-29 0-192,-1-1-64,1 1 192,29-30-63,-29 29-65,29-29 128,-1 31-128,1-31-64,-29 0 192,29 0-128,-29 0 64,-1 0-128,31 28 128,-31-28 64,31 0-128,-31 0 0,30 0 64,1 0-64,-32 0 65,32 0-130,-31 0 65,30 0 0,-29 0 0,0 0 129,29 0-193,-30 0 192,31 0-192,-1 0 128,-1 0-128,-28 0 128,29 0-128,-29 0 128,-1 0-128,1 0 256,29 0-384,-29 0 320,29 0-128,-29 0 0,-1 0 0,1 0 64,-2 0-64,2 0-64,0 0 128,-1 0-128,1 0 64,0 0 0,-1 0 64,1 0-128,-1 0 128,1 0-128,0 0 64,-30 0 128,0 0-64,29 0-128,1 0-64,0 0 320,-1 0-192,1 0-64,-2 0 64,-28 0 0,30 0 0,-30 0 0,0 0 64,30 0-128,-30 0 64,29 0 64,1 0-128,0 0 64,-1 0 128,1 0-128,-30 0 0,29 0 65,-29 0-65,30 0-65,-30 31 65,30-31-128,-30 0-1411,0 0-4040,-30 0-17120</inkml:trace>
    <inkml:trace contextRef="#ctx0" brushRef="#br0" timeOffset="3169.1813">3814 2483 4809,'-30'29'6604,"30"-29"-2436,0 0-1218,0 0-1154,0 0-322,0 0-127,0 0-449,0 0 128,0 0-321,0 0-128,30 0-64,0 0-128,-1 0-321,1 0 0,-1 0 64,1 0-192,0-29 257,-1 29-257,29 0 128,-28-31-64,0 31 128,-1 0-256,1-28 192,29 28 0,-29 0-128,-1-31 128,1 31-64,29 0 0,-29-29 0,0 29-64,-1 0 192,1 0-128,-2-30 0,2 30 64,0-29-128,-1 29 128,30 0-128,-29-30 128,0 30-128,-1 0 128,1-30-128,0 30 128,29-29 64,-30 29-320,31-30 192,-32 30 0,32-29 0,-1-1 192,0 0-192,0 1-64,1 29 128,-31-30-128,30 1 64,-29-1 64,28 1-128,-28-1 128,29 1 65,-29-2-129,29 3 0,-29-3 0,-1 2 64,1 1 0,-1-32-64,-29 30 0,30 1 0,0-1 0,-1 1-128,-29-1 64,30 1 64,0-1 0,-30 1 0,29-1 64,-29-29-128,30 28 128,-30 2-128,0-1 64,28 1 64,-28-30-128,0 29 64,0 0 0,0-29 192,0 30-256,0-1 384,0 0-384,0 1 64,0-1 193,-28 1-129,28-1-64,-30-30 0,1 32 64,-1-3 0,0 2 128,30 29-128,-29-30 65,-1 1 191,30-1-256,-30 30 65,1-29-65,-1-1-64,-29 30-64,29-29 256,1 0-256,-1-1 64,0 30 64,1-29-64,-1 29-64,2-30 192,-2 30 65,0-29-65,1 29-128,-1-30-64,1 30 256,-1-29-192,-29 29-64,29-31 64,-29 31 0,29 0 192,1-28-256,-1 28 64,0 0 64,2-31-128,-2 31 128,-29-28-64,29 28 0,-29 0 64,0 0-64,29-31 65,-29 31-130,29 0 65,1 0 65,-1-29-130,0 29 130,-28 0-65,-1 0 0,0-30-65,-1 30 130,1 0-1,0 0-193,29 0 322,-29 0-257,29-29 64,2 29 0,-31 0 0,29-30 64,0 30-128,-29 0 128,0-30-64,0 30-64,-1 0 128,31-29 64,-30 29-192,-1 0 64,32 0 0,-32-30 64,31 30-128,-1 0 64,1 0 64,29 0-64,-30 0 0,0 0-64,1 0 64,-30 0 0,29-29 0,0 29 64,-29 0-256,29 0 384,2 0-384,-2 0 256,1 0 0,-1 0-64,0 0 64,1 0-128,-1-30 64,0 30 64,-29 0-64,30 0 64,-1 0 0,0 0-128,1 0 128,-1 0 65,0 0-194,2 0 258,-2 0-257,-29 0 256,29 30-192,-29-30-64,30 0 128,-1 0-128,0 0 256,1 0-192,-31 0 0,31 0 0,-29 0-384,28 0-899,0 0-1731,30 29-3783,0 1-12440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50:55.446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58 89 9169,'0'-29'1988,"0"29"-1988,0 0 0,30-30-64,-30 30 384,0 0 322,29 0 961,-29 0 320,0 30-576,0-30-129,0 29 129,0 1 64,0-30-65,-29 0-512,29 0-193,-30 0-320,30 0-1,0 0-191,0 0-450,0 0 257,0-30 0,0 1-65,30 29 65,-1 0-64,-29 0 128,30 0 128,0 29 65,-30-29 384,0 30 128,0-1-256,0 1 192,-30-30-128,0 29-128,1-29-128,29 0-129,-30-29-256,30 29 128,0-30-129,0 1 65,0-1 0,0 1 0,0 29-193,30-30 65,-1 30 64,-29 30 320,30-30-128,0 29 257,-30 1 64,0-1-129,0 1 193,-30-30 128,0 0 64,30 0-448,-29 0-65,-1-30-64,30 30-192,0-29 128,0-1-64,0 1 0,0-1-129,0 0 1,0 30-257,30 0 513,-1 0-128,-29 30 64,30 0 256,-30-1 1,0 1 128,0-30 256,-30 29 0,1-29-128,-1 0-256,1 0-257,29-29 0,-30 29-257,30-30-2885,30 1-3463,-1 29-10836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32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0-10-06T07:50:57.568"/>
    </inkml:context>
    <inkml:brush xml:id="br0">
      <inkml:brushProperty name="width" value="0.01764" units="cm"/>
      <inkml:brushProperty name="height" value="0.01764" units="cm"/>
      <inkml:brushProperty name="color" value="#F2F2F2"/>
      <inkml:brushProperty name="fitToCurve" value="1"/>
    </inkml:brush>
  </inkml:definitions>
  <inkml:trace contextRef="#ctx0" brushRef="#br0">65 61 13465,'0'0'3848,"-29"0"-1732,29 0-705,0 0-770,0 0-705,0-30 0,0 30 64,0-29-193,29 29 257,-29 0-192,30 0 256,0 0 129,-1 29 192,-29 1 192,30-1 64,-30 0 1,0 1-65,-30-1-128,1-29 256,-1 0-320,0 0-192,30-29-129,-29-1-128,29 1-128,-30 0 64,30-1-65,0 30-63,30-29 64,-30 29-65,29 0 129,1 29 192,0-29-192,-30 30 385,0-1 0,0 0-65,0 1 193,-30-30-64,0 0-65,30 0 1,-29 0-321,29-30-128,0 1-1,-30 0-63,30-1 0,0 1-65,30 29 129,-1 0-64,1 0 63,0 29 258,-1 1 63,-29-1 64,0 0 193,0 1 257,0-1-193,-29-29 0,29 0 0,-30 0-257,30 0-256,-30-29-128,30-1 0,0 1-1,0 0-255,0-1 63,30 30 64,0 0 65,-1 0 192,-29 30-64,30-1 320,-30 0 257,0-29 385,-30 30-64,1-30-193,-1 29-128,30-29-256,-30 0-257,1-29 0,29-1 0,0 30-129,-30-29-191,30 0-65,0 29-513,0 0-1603,30 0-2308,-1 0-13210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52845-D6E6-449B-8434-AFAEE223056D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0A2869-61FE-4FF3-967C-1E928C2164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74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55576" y="2787774"/>
            <a:ext cx="7776864" cy="6591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345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428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3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99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35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41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574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20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272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7"/>
          <p:cNvCxnSpPr/>
          <p:nvPr userDrawn="1"/>
        </p:nvCxnSpPr>
        <p:spPr>
          <a:xfrm>
            <a:off x="395536" y="1059582"/>
            <a:ext cx="309634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13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4F22-D00B-4CC9-8163-5B119D5C9A54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1C56-1181-45C7-A66A-99CB9793396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7"/>
          <p:cNvCxnSpPr/>
          <p:nvPr userDrawn="1"/>
        </p:nvCxnSpPr>
        <p:spPr>
          <a:xfrm>
            <a:off x="1763688" y="4011910"/>
            <a:ext cx="5544616" cy="1647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91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  <a:latin typeface="Bradley Hand ITC" pitchFamily="66" charset="0"/>
              </a:defRPr>
            </a:lvl1pPr>
          </a:lstStyle>
          <a:p>
            <a:fld id="{6E9B4F22-D00B-4CC9-8163-5B119D5C9A54}" type="datetimeFigureOut">
              <a:rPr lang="en-US" smtClean="0"/>
              <a:pPr/>
              <a:t>10/6/2010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  <a:latin typeface="Bradley Hand IT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D6781C56-1181-45C7-A66A-99CB9793396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67544" y="987574"/>
            <a:ext cx="7776864" cy="3295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626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>
              <a:lumMod val="95000"/>
            </a:schemeClr>
          </a:solidFill>
          <a:latin typeface="Bradley Hand ITC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>
              <a:lumMod val="95000"/>
            </a:schemeClr>
          </a:solidFill>
          <a:latin typeface="Bradley Hand ITC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>
              <a:lumMod val="95000"/>
            </a:schemeClr>
          </a:solidFill>
          <a:latin typeface="Bradley Hand ITC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>
              <a:lumMod val="95000"/>
            </a:schemeClr>
          </a:solidFill>
          <a:latin typeface="Bradley Hand ITC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>
              <a:lumMod val="95000"/>
            </a:schemeClr>
          </a:solidFill>
          <a:latin typeface="Bradley Hand ITC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>
              <a:lumMod val="95000"/>
            </a:schemeClr>
          </a:solidFill>
          <a:latin typeface="Bradley Hand ITC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image" Target="../media/image2.emf"/><Relationship Id="rId7" Type="http://schemas.openxmlformats.org/officeDocument/2006/relationships/image" Target="../media/image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3.emf"/><Relationship Id="rId4" Type="http://schemas.openxmlformats.org/officeDocument/2006/relationships/customXml" Target="../ink/ink2.xml"/><Relationship Id="rId9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3" Type="http://schemas.openxmlformats.org/officeDocument/2006/relationships/image" Target="../media/image6.emf"/><Relationship Id="rId7" Type="http://schemas.openxmlformats.org/officeDocument/2006/relationships/image" Target="../media/image8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7.xml"/><Relationship Id="rId11" Type="http://schemas.openxmlformats.org/officeDocument/2006/relationships/image" Target="../media/image10.emf"/><Relationship Id="rId5" Type="http://schemas.openxmlformats.org/officeDocument/2006/relationships/image" Target="../media/image7.emf"/><Relationship Id="rId10" Type="http://schemas.openxmlformats.org/officeDocument/2006/relationships/customXml" Target="../ink/ink9.xml"/><Relationship Id="rId4" Type="http://schemas.openxmlformats.org/officeDocument/2006/relationships/customXml" Target="../ink/ink6.xml"/><Relationship Id="rId9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13.xml"/><Relationship Id="rId13" Type="http://schemas.openxmlformats.org/officeDocument/2006/relationships/image" Target="../media/image16.emf"/><Relationship Id="rId18" Type="http://schemas.openxmlformats.org/officeDocument/2006/relationships/customXml" Target="../ink/ink18.xml"/><Relationship Id="rId26" Type="http://schemas.openxmlformats.org/officeDocument/2006/relationships/customXml" Target="../ink/ink22.xml"/><Relationship Id="rId39" Type="http://schemas.openxmlformats.org/officeDocument/2006/relationships/image" Target="../media/image29.emf"/><Relationship Id="rId3" Type="http://schemas.openxmlformats.org/officeDocument/2006/relationships/image" Target="../media/image11.emf"/><Relationship Id="rId21" Type="http://schemas.openxmlformats.org/officeDocument/2006/relationships/image" Target="../media/image20.emf"/><Relationship Id="rId34" Type="http://schemas.openxmlformats.org/officeDocument/2006/relationships/customXml" Target="../ink/ink26.xml"/><Relationship Id="rId7" Type="http://schemas.openxmlformats.org/officeDocument/2006/relationships/image" Target="../media/image13.emf"/><Relationship Id="rId12" Type="http://schemas.openxmlformats.org/officeDocument/2006/relationships/customXml" Target="../ink/ink15.xml"/><Relationship Id="rId17" Type="http://schemas.openxmlformats.org/officeDocument/2006/relationships/image" Target="../media/image18.emf"/><Relationship Id="rId25" Type="http://schemas.openxmlformats.org/officeDocument/2006/relationships/image" Target="../media/image22.emf"/><Relationship Id="rId33" Type="http://schemas.openxmlformats.org/officeDocument/2006/relationships/image" Target="../media/image26.emf"/><Relationship Id="rId38" Type="http://schemas.openxmlformats.org/officeDocument/2006/relationships/customXml" Target="../ink/ink28.xml"/><Relationship Id="rId2" Type="http://schemas.openxmlformats.org/officeDocument/2006/relationships/customXml" Target="../ink/ink10.xml"/><Relationship Id="rId16" Type="http://schemas.openxmlformats.org/officeDocument/2006/relationships/customXml" Target="../ink/ink17.xml"/><Relationship Id="rId20" Type="http://schemas.openxmlformats.org/officeDocument/2006/relationships/customXml" Target="../ink/ink19.xml"/><Relationship Id="rId29" Type="http://schemas.openxmlformats.org/officeDocument/2006/relationships/image" Target="../media/image24.emf"/><Relationship Id="rId41" Type="http://schemas.openxmlformats.org/officeDocument/2006/relationships/image" Target="../media/image30.emf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12.xml"/><Relationship Id="rId11" Type="http://schemas.openxmlformats.org/officeDocument/2006/relationships/image" Target="../media/image15.emf"/><Relationship Id="rId24" Type="http://schemas.openxmlformats.org/officeDocument/2006/relationships/customXml" Target="../ink/ink21.xml"/><Relationship Id="rId32" Type="http://schemas.openxmlformats.org/officeDocument/2006/relationships/customXml" Target="../ink/ink25.xml"/><Relationship Id="rId37" Type="http://schemas.openxmlformats.org/officeDocument/2006/relationships/image" Target="../media/image28.emf"/><Relationship Id="rId40" Type="http://schemas.openxmlformats.org/officeDocument/2006/relationships/customXml" Target="../ink/ink29.xml"/><Relationship Id="rId5" Type="http://schemas.openxmlformats.org/officeDocument/2006/relationships/image" Target="../media/image12.emf"/><Relationship Id="rId15" Type="http://schemas.openxmlformats.org/officeDocument/2006/relationships/image" Target="../media/image17.emf"/><Relationship Id="rId23" Type="http://schemas.openxmlformats.org/officeDocument/2006/relationships/image" Target="../media/image21.emf"/><Relationship Id="rId28" Type="http://schemas.openxmlformats.org/officeDocument/2006/relationships/customXml" Target="../ink/ink23.xml"/><Relationship Id="rId36" Type="http://schemas.openxmlformats.org/officeDocument/2006/relationships/customXml" Target="../ink/ink27.xml"/><Relationship Id="rId10" Type="http://schemas.openxmlformats.org/officeDocument/2006/relationships/customXml" Target="../ink/ink14.xml"/><Relationship Id="rId19" Type="http://schemas.openxmlformats.org/officeDocument/2006/relationships/image" Target="../media/image19.emf"/><Relationship Id="rId31" Type="http://schemas.openxmlformats.org/officeDocument/2006/relationships/image" Target="../media/image25.emf"/><Relationship Id="rId4" Type="http://schemas.openxmlformats.org/officeDocument/2006/relationships/customXml" Target="../ink/ink11.xml"/><Relationship Id="rId9" Type="http://schemas.openxmlformats.org/officeDocument/2006/relationships/image" Target="../media/image14.emf"/><Relationship Id="rId14" Type="http://schemas.openxmlformats.org/officeDocument/2006/relationships/customXml" Target="../ink/ink16.xml"/><Relationship Id="rId22" Type="http://schemas.openxmlformats.org/officeDocument/2006/relationships/customXml" Target="../ink/ink20.xml"/><Relationship Id="rId27" Type="http://schemas.openxmlformats.org/officeDocument/2006/relationships/image" Target="../media/image23.emf"/><Relationship Id="rId30" Type="http://schemas.openxmlformats.org/officeDocument/2006/relationships/customXml" Target="../ink/ink24.xml"/><Relationship Id="rId35" Type="http://schemas.openxmlformats.org/officeDocument/2006/relationships/image" Target="../media/image27.emf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6.emf"/><Relationship Id="rId18" Type="http://schemas.openxmlformats.org/officeDocument/2006/relationships/customXml" Target="../ink/ink38.xml"/><Relationship Id="rId26" Type="http://schemas.openxmlformats.org/officeDocument/2006/relationships/customXml" Target="../ink/ink42.xml"/><Relationship Id="rId39" Type="http://schemas.openxmlformats.org/officeDocument/2006/relationships/image" Target="../media/image49.emf"/><Relationship Id="rId21" Type="http://schemas.openxmlformats.org/officeDocument/2006/relationships/image" Target="../media/image40.emf"/><Relationship Id="rId34" Type="http://schemas.openxmlformats.org/officeDocument/2006/relationships/customXml" Target="../ink/ink46.xml"/><Relationship Id="rId42" Type="http://schemas.openxmlformats.org/officeDocument/2006/relationships/customXml" Target="../ink/ink50.xml"/><Relationship Id="rId47" Type="http://schemas.openxmlformats.org/officeDocument/2006/relationships/image" Target="../media/image53.emf"/><Relationship Id="rId50" Type="http://schemas.openxmlformats.org/officeDocument/2006/relationships/customXml" Target="../ink/ink54.xml"/><Relationship Id="rId55" Type="http://schemas.openxmlformats.org/officeDocument/2006/relationships/image" Target="../media/image57.emf"/><Relationship Id="rId63" Type="http://schemas.openxmlformats.org/officeDocument/2006/relationships/image" Target="../media/image61.emf"/><Relationship Id="rId68" Type="http://schemas.openxmlformats.org/officeDocument/2006/relationships/customXml" Target="../ink/ink63.xml"/><Relationship Id="rId7" Type="http://schemas.openxmlformats.org/officeDocument/2006/relationships/image" Target="../media/image33.emf"/><Relationship Id="rId71" Type="http://schemas.openxmlformats.org/officeDocument/2006/relationships/image" Target="../media/image65.emf"/><Relationship Id="rId2" Type="http://schemas.openxmlformats.org/officeDocument/2006/relationships/customXml" Target="../ink/ink30.xml"/><Relationship Id="rId16" Type="http://schemas.openxmlformats.org/officeDocument/2006/relationships/customXml" Target="../ink/ink37.xml"/><Relationship Id="rId29" Type="http://schemas.openxmlformats.org/officeDocument/2006/relationships/image" Target="../media/image44.emf"/><Relationship Id="rId11" Type="http://schemas.openxmlformats.org/officeDocument/2006/relationships/image" Target="../media/image35.emf"/><Relationship Id="rId24" Type="http://schemas.openxmlformats.org/officeDocument/2006/relationships/customXml" Target="../ink/ink41.xml"/><Relationship Id="rId32" Type="http://schemas.openxmlformats.org/officeDocument/2006/relationships/customXml" Target="../ink/ink45.xml"/><Relationship Id="rId37" Type="http://schemas.openxmlformats.org/officeDocument/2006/relationships/image" Target="../media/image48.emf"/><Relationship Id="rId40" Type="http://schemas.openxmlformats.org/officeDocument/2006/relationships/customXml" Target="../ink/ink49.xml"/><Relationship Id="rId45" Type="http://schemas.openxmlformats.org/officeDocument/2006/relationships/image" Target="../media/image52.emf"/><Relationship Id="rId53" Type="http://schemas.openxmlformats.org/officeDocument/2006/relationships/image" Target="../media/image56.emf"/><Relationship Id="rId58" Type="http://schemas.openxmlformats.org/officeDocument/2006/relationships/customXml" Target="../ink/ink58.xml"/><Relationship Id="rId66" Type="http://schemas.openxmlformats.org/officeDocument/2006/relationships/customXml" Target="../ink/ink62.xml"/><Relationship Id="rId5" Type="http://schemas.openxmlformats.org/officeDocument/2006/relationships/image" Target="../media/image32.emf"/><Relationship Id="rId15" Type="http://schemas.openxmlformats.org/officeDocument/2006/relationships/image" Target="../media/image37.emf"/><Relationship Id="rId23" Type="http://schemas.openxmlformats.org/officeDocument/2006/relationships/image" Target="../media/image41.emf"/><Relationship Id="rId28" Type="http://schemas.openxmlformats.org/officeDocument/2006/relationships/customXml" Target="../ink/ink43.xml"/><Relationship Id="rId36" Type="http://schemas.openxmlformats.org/officeDocument/2006/relationships/customXml" Target="../ink/ink47.xml"/><Relationship Id="rId49" Type="http://schemas.openxmlformats.org/officeDocument/2006/relationships/image" Target="../media/image54.emf"/><Relationship Id="rId57" Type="http://schemas.openxmlformats.org/officeDocument/2006/relationships/image" Target="../media/image58.emf"/><Relationship Id="rId61" Type="http://schemas.openxmlformats.org/officeDocument/2006/relationships/image" Target="../media/image60.emf"/><Relationship Id="rId10" Type="http://schemas.openxmlformats.org/officeDocument/2006/relationships/customXml" Target="../ink/ink34.xml"/><Relationship Id="rId19" Type="http://schemas.openxmlformats.org/officeDocument/2006/relationships/image" Target="../media/image39.emf"/><Relationship Id="rId31" Type="http://schemas.openxmlformats.org/officeDocument/2006/relationships/image" Target="../media/image45.emf"/><Relationship Id="rId44" Type="http://schemas.openxmlformats.org/officeDocument/2006/relationships/customXml" Target="../ink/ink51.xml"/><Relationship Id="rId52" Type="http://schemas.openxmlformats.org/officeDocument/2006/relationships/customXml" Target="../ink/ink55.xml"/><Relationship Id="rId60" Type="http://schemas.openxmlformats.org/officeDocument/2006/relationships/customXml" Target="../ink/ink59.xml"/><Relationship Id="rId65" Type="http://schemas.openxmlformats.org/officeDocument/2006/relationships/image" Target="../media/image62.emf"/><Relationship Id="rId73" Type="http://schemas.openxmlformats.org/officeDocument/2006/relationships/image" Target="../media/image66.emf"/><Relationship Id="rId4" Type="http://schemas.openxmlformats.org/officeDocument/2006/relationships/customXml" Target="../ink/ink31.xml"/><Relationship Id="rId9" Type="http://schemas.openxmlformats.org/officeDocument/2006/relationships/image" Target="../media/image34.emf"/><Relationship Id="rId14" Type="http://schemas.openxmlformats.org/officeDocument/2006/relationships/customXml" Target="../ink/ink36.xml"/><Relationship Id="rId22" Type="http://schemas.openxmlformats.org/officeDocument/2006/relationships/customXml" Target="../ink/ink40.xml"/><Relationship Id="rId27" Type="http://schemas.openxmlformats.org/officeDocument/2006/relationships/image" Target="../media/image43.emf"/><Relationship Id="rId30" Type="http://schemas.openxmlformats.org/officeDocument/2006/relationships/customXml" Target="../ink/ink44.xml"/><Relationship Id="rId35" Type="http://schemas.openxmlformats.org/officeDocument/2006/relationships/image" Target="../media/image47.emf"/><Relationship Id="rId43" Type="http://schemas.openxmlformats.org/officeDocument/2006/relationships/image" Target="../media/image51.emf"/><Relationship Id="rId48" Type="http://schemas.openxmlformats.org/officeDocument/2006/relationships/customXml" Target="../ink/ink53.xml"/><Relationship Id="rId56" Type="http://schemas.openxmlformats.org/officeDocument/2006/relationships/customXml" Target="../ink/ink57.xml"/><Relationship Id="rId64" Type="http://schemas.openxmlformats.org/officeDocument/2006/relationships/customXml" Target="../ink/ink61.xml"/><Relationship Id="rId69" Type="http://schemas.openxmlformats.org/officeDocument/2006/relationships/image" Target="../media/image64.emf"/><Relationship Id="rId8" Type="http://schemas.openxmlformats.org/officeDocument/2006/relationships/customXml" Target="../ink/ink33.xml"/><Relationship Id="rId51" Type="http://schemas.openxmlformats.org/officeDocument/2006/relationships/image" Target="../media/image55.emf"/><Relationship Id="rId72" Type="http://schemas.openxmlformats.org/officeDocument/2006/relationships/customXml" Target="../ink/ink65.xml"/><Relationship Id="rId3" Type="http://schemas.openxmlformats.org/officeDocument/2006/relationships/image" Target="../media/image31.emf"/><Relationship Id="rId12" Type="http://schemas.openxmlformats.org/officeDocument/2006/relationships/customXml" Target="../ink/ink35.xml"/><Relationship Id="rId17" Type="http://schemas.openxmlformats.org/officeDocument/2006/relationships/image" Target="../media/image38.emf"/><Relationship Id="rId25" Type="http://schemas.openxmlformats.org/officeDocument/2006/relationships/image" Target="../media/image42.emf"/><Relationship Id="rId33" Type="http://schemas.openxmlformats.org/officeDocument/2006/relationships/image" Target="../media/image46.emf"/><Relationship Id="rId38" Type="http://schemas.openxmlformats.org/officeDocument/2006/relationships/customXml" Target="../ink/ink48.xml"/><Relationship Id="rId46" Type="http://schemas.openxmlformats.org/officeDocument/2006/relationships/customXml" Target="../ink/ink52.xml"/><Relationship Id="rId59" Type="http://schemas.openxmlformats.org/officeDocument/2006/relationships/image" Target="../media/image59.emf"/><Relationship Id="rId67" Type="http://schemas.openxmlformats.org/officeDocument/2006/relationships/image" Target="../media/image63.emf"/><Relationship Id="rId20" Type="http://schemas.openxmlformats.org/officeDocument/2006/relationships/customXml" Target="../ink/ink39.xml"/><Relationship Id="rId41" Type="http://schemas.openxmlformats.org/officeDocument/2006/relationships/image" Target="../media/image50.emf"/><Relationship Id="rId54" Type="http://schemas.openxmlformats.org/officeDocument/2006/relationships/customXml" Target="../ink/ink56.xml"/><Relationship Id="rId62" Type="http://schemas.openxmlformats.org/officeDocument/2006/relationships/customXml" Target="../ink/ink60.xml"/><Relationship Id="rId70" Type="http://schemas.openxmlformats.org/officeDocument/2006/relationships/customXml" Target="../ink/ink64.xml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3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69.xml"/><Relationship Id="rId13" Type="http://schemas.openxmlformats.org/officeDocument/2006/relationships/image" Target="../media/image72.emf"/><Relationship Id="rId18" Type="http://schemas.openxmlformats.org/officeDocument/2006/relationships/customXml" Target="../ink/ink74.xml"/><Relationship Id="rId3" Type="http://schemas.openxmlformats.org/officeDocument/2006/relationships/image" Target="../media/image67.emf"/><Relationship Id="rId21" Type="http://schemas.openxmlformats.org/officeDocument/2006/relationships/image" Target="../media/image76.emf"/><Relationship Id="rId7" Type="http://schemas.openxmlformats.org/officeDocument/2006/relationships/image" Target="../media/image69.emf"/><Relationship Id="rId12" Type="http://schemas.openxmlformats.org/officeDocument/2006/relationships/customXml" Target="../ink/ink71.xml"/><Relationship Id="rId17" Type="http://schemas.openxmlformats.org/officeDocument/2006/relationships/image" Target="../media/image74.emf"/><Relationship Id="rId25" Type="http://schemas.openxmlformats.org/officeDocument/2006/relationships/image" Target="../media/image78.emf"/><Relationship Id="rId2" Type="http://schemas.openxmlformats.org/officeDocument/2006/relationships/customXml" Target="../ink/ink66.xml"/><Relationship Id="rId16" Type="http://schemas.openxmlformats.org/officeDocument/2006/relationships/customXml" Target="../ink/ink73.xml"/><Relationship Id="rId20" Type="http://schemas.openxmlformats.org/officeDocument/2006/relationships/customXml" Target="../ink/ink75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68.xml"/><Relationship Id="rId11" Type="http://schemas.openxmlformats.org/officeDocument/2006/relationships/image" Target="../media/image71.emf"/><Relationship Id="rId24" Type="http://schemas.openxmlformats.org/officeDocument/2006/relationships/customXml" Target="../ink/ink77.xml"/><Relationship Id="rId5" Type="http://schemas.openxmlformats.org/officeDocument/2006/relationships/image" Target="../media/image68.emf"/><Relationship Id="rId15" Type="http://schemas.openxmlformats.org/officeDocument/2006/relationships/image" Target="../media/image73.emf"/><Relationship Id="rId23" Type="http://schemas.openxmlformats.org/officeDocument/2006/relationships/image" Target="../media/image77.emf"/><Relationship Id="rId10" Type="http://schemas.openxmlformats.org/officeDocument/2006/relationships/customXml" Target="../ink/ink70.xml"/><Relationship Id="rId19" Type="http://schemas.openxmlformats.org/officeDocument/2006/relationships/image" Target="../media/image75.emf"/><Relationship Id="rId4" Type="http://schemas.openxmlformats.org/officeDocument/2006/relationships/customXml" Target="../ink/ink67.xml"/><Relationship Id="rId9" Type="http://schemas.openxmlformats.org/officeDocument/2006/relationships/image" Target="../media/image70.emf"/><Relationship Id="rId14" Type="http://schemas.openxmlformats.org/officeDocument/2006/relationships/customXml" Target="../ink/ink72.xml"/><Relationship Id="rId22" Type="http://schemas.openxmlformats.org/officeDocument/2006/relationships/customXml" Target="../ink/ink7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10. Union Find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7" name="Ink 36"/>
              <p14:cNvContentPartPr/>
              <p14:nvPr/>
            </p14:nvContentPartPr>
            <p14:xfrm>
              <a:off x="1917996" y="236855"/>
              <a:ext cx="21600" cy="0"/>
            </p14:xfrm>
          </p:contentPart>
        </mc:Choice>
        <mc:Fallback xmlns="">
          <p:pic>
            <p:nvPicPr>
              <p:cNvPr id="37" name="Ink 3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17996" y="236855"/>
                <a:ext cx="2160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1" name="Ink 40"/>
              <p14:cNvContentPartPr/>
              <p14:nvPr/>
            </p14:nvContentPartPr>
            <p14:xfrm>
              <a:off x="368196" y="194375"/>
              <a:ext cx="60480" cy="0"/>
            </p14:xfrm>
          </p:contentPart>
        </mc:Choice>
        <mc:Fallback xmlns="">
          <p:pic>
            <p:nvPicPr>
              <p:cNvPr id="41" name="Ink 40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8196" y="194375"/>
                <a:ext cx="6048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5" name="Ink 44"/>
              <p14:cNvContentPartPr/>
              <p14:nvPr/>
            </p14:nvContentPartPr>
            <p14:xfrm>
              <a:off x="10716" y="76873"/>
              <a:ext cx="3940108" cy="287062"/>
            </p14:xfrm>
          </p:contentPart>
        </mc:Choice>
        <mc:Fallback xmlns="">
          <p:pic>
            <p:nvPicPr>
              <p:cNvPr id="45" name="Ink 4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716" y="76873"/>
                <a:ext cx="3940108" cy="28706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9" name="Ink 48"/>
              <p14:cNvContentPartPr/>
              <p14:nvPr/>
            </p14:nvContentPartPr>
            <p14:xfrm>
              <a:off x="1513356" y="321815"/>
              <a:ext cx="21960" cy="0"/>
            </p14:xfrm>
          </p:contentPart>
        </mc:Choice>
        <mc:Fallback xmlns="">
          <p:pic>
            <p:nvPicPr>
              <p:cNvPr id="49" name="Ink 48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513356" y="321815"/>
                <a:ext cx="21960" cy="0"/>
              </a:xfrm>
              <a:prstGeom prst="rect">
                <a:avLst/>
              </a:prstGeom>
            </p:spPr>
          </p:pic>
        </mc:Fallback>
      </mc:AlternateContent>
      <p:sp>
        <p:nvSpPr>
          <p:cNvPr id="54" name="Title 1"/>
          <p:cNvSpPr txBox="1">
            <a:spLocks/>
          </p:cNvSpPr>
          <p:nvPr/>
        </p:nvSpPr>
        <p:spPr>
          <a:xfrm>
            <a:off x="838200" y="3003798"/>
            <a:ext cx="7772400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>
                    <a:lumMod val="95000"/>
                  </a:schemeClr>
                </a:solidFill>
                <a:latin typeface="Bradley Hand ITC" pitchFamily="66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This is an example of note taken with 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676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44824" y="44833"/>
              <a:ext cx="8790304" cy="32829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824" y="44833"/>
                <a:ext cx="8790304" cy="32829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8" name="Ink 67"/>
              <p14:cNvContentPartPr/>
              <p14:nvPr/>
            </p14:nvContentPartPr>
            <p14:xfrm>
              <a:off x="3315809" y="2280893"/>
              <a:ext cx="10440" cy="0"/>
            </p14:xfrm>
          </p:contentPart>
        </mc:Choice>
        <mc:Fallback xmlns="">
          <p:pic>
            <p:nvPicPr>
              <p:cNvPr id="68" name="Ink 6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15809" y="2280893"/>
                <a:ext cx="1044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4" name="Ink 83"/>
              <p14:cNvContentPartPr/>
              <p14:nvPr/>
            </p14:nvContentPartPr>
            <p14:xfrm>
              <a:off x="5984272" y="2397533"/>
              <a:ext cx="21600" cy="0"/>
            </p14:xfrm>
          </p:contentPart>
        </mc:Choice>
        <mc:Fallback xmlns="">
          <p:pic>
            <p:nvPicPr>
              <p:cNvPr id="84" name="Ink 8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984272" y="2397533"/>
                <a:ext cx="21600" cy="0"/>
              </a:xfrm>
              <a:prstGeom prst="rect">
                <a:avLst/>
              </a:prstGeom>
            </p:spPr>
          </p:pic>
        </mc:Fallback>
      </mc:AlternateContent>
      <p:sp>
        <p:nvSpPr>
          <p:cNvPr id="123" name="TextBox 122"/>
          <p:cNvSpPr txBox="1"/>
          <p:nvPr/>
        </p:nvSpPr>
        <p:spPr>
          <a:xfrm>
            <a:off x="755576" y="3507854"/>
            <a:ext cx="65527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Bradley Hand ITC" pitchFamily="66" charset="0"/>
              </a:rPr>
              <a:t>-connected </a:t>
            </a:r>
            <a:r>
              <a:rPr lang="en-US" dirty="0">
                <a:solidFill>
                  <a:schemeClr val="bg1"/>
                </a:solidFill>
                <a:latin typeface="Bradley Hand ITC" pitchFamily="66" charset="0"/>
              </a:rPr>
              <a:t>components of an undirected graph</a:t>
            </a:r>
            <a:r>
              <a:rPr lang="en-US" dirty="0" smtClean="0">
                <a:solidFill>
                  <a:schemeClr val="bg1"/>
                </a:solidFill>
                <a:latin typeface="Bradley Hand ITC" pitchFamily="66" charset="0"/>
              </a:rPr>
              <a:t>.</a:t>
            </a:r>
          </a:p>
          <a:p>
            <a:endParaRPr lang="en-US" dirty="0" smtClean="0">
              <a:solidFill>
                <a:schemeClr val="bg1"/>
              </a:solidFill>
              <a:latin typeface="Bradley Hand ITC" pitchFamily="66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Bradley Hand ITC" pitchFamily="66" charset="0"/>
              </a:rPr>
              <a:t>-minimum </a:t>
            </a:r>
            <a:r>
              <a:rPr lang="en-US" dirty="0">
                <a:solidFill>
                  <a:schemeClr val="bg1"/>
                </a:solidFill>
                <a:latin typeface="Bradley Hand ITC" pitchFamily="66" charset="0"/>
              </a:rPr>
              <a:t>spanning tree of a </a:t>
            </a:r>
            <a:r>
              <a:rPr lang="en-US" dirty="0" smtClean="0">
                <a:solidFill>
                  <a:schemeClr val="bg1"/>
                </a:solidFill>
                <a:latin typeface="Bradley Hand ITC" pitchFamily="66" charset="0"/>
              </a:rPr>
              <a:t>graph</a:t>
            </a:r>
          </a:p>
          <a:p>
            <a:endParaRPr lang="en-US" dirty="0" smtClean="0">
              <a:solidFill>
                <a:schemeClr val="bg1">
                  <a:lumMod val="95000"/>
                </a:schemeClr>
              </a:solidFill>
              <a:latin typeface="Bradley Hand ITC" pitchFamily="66" charset="0"/>
            </a:endParaRPr>
          </a:p>
          <a:p>
            <a:endParaRPr lang="en-US" dirty="0">
              <a:solidFill>
                <a:schemeClr val="bg1">
                  <a:lumMod val="95000"/>
                </a:schemeClr>
              </a:solidFill>
              <a:latin typeface="Bradley Hand ITC" pitchFamily="66" charset="0"/>
            </a:endParaRPr>
          </a:p>
          <a:p>
            <a:endParaRPr lang="en-US" dirty="0">
              <a:solidFill>
                <a:schemeClr val="bg1">
                  <a:lumMod val="95000"/>
                </a:schemeClr>
              </a:solidFill>
              <a:latin typeface="Bradley Hand ITC" pitchFamily="66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7" name="Ink 146"/>
              <p14:cNvContentPartPr/>
              <p14:nvPr/>
            </p14:nvContentPartPr>
            <p14:xfrm>
              <a:off x="226264" y="1226353"/>
              <a:ext cx="66240" cy="73440"/>
            </p14:xfrm>
          </p:contentPart>
        </mc:Choice>
        <mc:Fallback xmlns="">
          <p:pic>
            <p:nvPicPr>
              <p:cNvPr id="147" name="Ink 14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26264" y="1226353"/>
                <a:ext cx="66240" cy="7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48" name="Ink 147"/>
              <p14:cNvContentPartPr/>
              <p14:nvPr/>
            </p14:nvContentPartPr>
            <p14:xfrm>
              <a:off x="361984" y="3046513"/>
              <a:ext cx="67320" cy="63720"/>
            </p14:xfrm>
          </p:contentPart>
        </mc:Choice>
        <mc:Fallback xmlns="">
          <p:pic>
            <p:nvPicPr>
              <p:cNvPr id="148" name="Ink 147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61984" y="3046513"/>
                <a:ext cx="67320" cy="6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7079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Compression (1)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548489" y="1439431"/>
              <a:ext cx="1204920" cy="14158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8489" y="1439431"/>
                <a:ext cx="1204920" cy="141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6" name="Ink 15"/>
              <p14:cNvContentPartPr/>
              <p14:nvPr/>
            </p14:nvContentPartPr>
            <p14:xfrm>
              <a:off x="910649" y="2354911"/>
              <a:ext cx="624960" cy="33372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10649" y="2354911"/>
                <a:ext cx="624960" cy="33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0" name="Ink 19"/>
              <p14:cNvContentPartPr/>
              <p14:nvPr/>
            </p14:nvContentPartPr>
            <p14:xfrm>
              <a:off x="538409" y="2399911"/>
              <a:ext cx="363960" cy="34236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38409" y="2399911"/>
                <a:ext cx="363960" cy="34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5" name="Ink 24"/>
              <p14:cNvContentPartPr/>
              <p14:nvPr/>
            </p14:nvContentPartPr>
            <p14:xfrm>
              <a:off x="1624169" y="2922271"/>
              <a:ext cx="417240" cy="37044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24169" y="2922271"/>
                <a:ext cx="417240" cy="37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9" name="Ink 28"/>
              <p14:cNvContentPartPr/>
              <p14:nvPr/>
            </p14:nvContentPartPr>
            <p14:xfrm>
              <a:off x="813089" y="1365631"/>
              <a:ext cx="396000" cy="24696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13089" y="1365631"/>
                <a:ext cx="396000" cy="24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0" name="Ink 29"/>
              <p14:cNvContentPartPr/>
              <p14:nvPr/>
            </p14:nvContentPartPr>
            <p14:xfrm>
              <a:off x="770249" y="3525271"/>
              <a:ext cx="129960" cy="13860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70249" y="3525271"/>
                <a:ext cx="129960" cy="13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1" name="Ink 30"/>
              <p14:cNvContentPartPr/>
              <p14:nvPr/>
            </p14:nvContentPartPr>
            <p14:xfrm>
              <a:off x="696809" y="3438511"/>
              <a:ext cx="341280" cy="31428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96809" y="3438511"/>
                <a:ext cx="341280" cy="31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4" name="Ink 33"/>
              <p14:cNvContentPartPr/>
              <p14:nvPr/>
            </p14:nvContentPartPr>
            <p14:xfrm>
              <a:off x="1006409" y="2609071"/>
              <a:ext cx="906840" cy="853200"/>
            </p14:xfrm>
          </p:contentPart>
        </mc:Choice>
        <mc:Fallback xmlns="">
          <p:pic>
            <p:nvPicPr>
              <p:cNvPr id="34" name="Ink 33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006409" y="2609071"/>
                <a:ext cx="906840" cy="85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36" name="Ink 35"/>
              <p14:cNvContentPartPr/>
              <p14:nvPr/>
            </p14:nvContentPartPr>
            <p14:xfrm>
              <a:off x="678089" y="3792031"/>
              <a:ext cx="445680" cy="415440"/>
            </p14:xfrm>
          </p:contentPart>
        </mc:Choice>
        <mc:Fallback xmlns="">
          <p:pic>
            <p:nvPicPr>
              <p:cNvPr id="36" name="Ink 35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78089" y="3792031"/>
                <a:ext cx="445680" cy="41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39" name="Ink 38"/>
              <p14:cNvContentPartPr/>
              <p14:nvPr/>
            </p14:nvContentPartPr>
            <p14:xfrm>
              <a:off x="1070129" y="3675031"/>
              <a:ext cx="793440" cy="437400"/>
            </p14:xfrm>
          </p:contentPart>
        </mc:Choice>
        <mc:Fallback xmlns="">
          <p:pic>
            <p:nvPicPr>
              <p:cNvPr id="39" name="Ink 38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070129" y="3675031"/>
                <a:ext cx="793440" cy="43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42" name="Ink 41"/>
              <p14:cNvContentPartPr/>
              <p14:nvPr/>
            </p14:nvContentPartPr>
            <p14:xfrm>
              <a:off x="1919369" y="4111351"/>
              <a:ext cx="322200" cy="353880"/>
            </p14:xfrm>
          </p:contentPart>
        </mc:Choice>
        <mc:Fallback xmlns="">
          <p:pic>
            <p:nvPicPr>
              <p:cNvPr id="42" name="Ink 4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919369" y="4111351"/>
                <a:ext cx="322200" cy="35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45" name="Ink 44"/>
              <p14:cNvContentPartPr/>
              <p14:nvPr/>
            </p14:nvContentPartPr>
            <p14:xfrm>
              <a:off x="2857127" y="1822111"/>
              <a:ext cx="2794153" cy="1185120"/>
            </p14:xfrm>
          </p:contentPart>
        </mc:Choice>
        <mc:Fallback xmlns="">
          <p:pic>
            <p:nvPicPr>
              <p:cNvPr id="45" name="Ink 44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857127" y="1822111"/>
                <a:ext cx="2794153" cy="118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55" name="Ink 54"/>
              <p14:cNvContentPartPr/>
              <p14:nvPr/>
            </p14:nvContentPartPr>
            <p14:xfrm>
              <a:off x="2815007" y="2535631"/>
              <a:ext cx="978840" cy="501480"/>
            </p14:xfrm>
          </p:contentPart>
        </mc:Choice>
        <mc:Fallback xmlns="">
          <p:pic>
            <p:nvPicPr>
              <p:cNvPr id="55" name="Ink 54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815007" y="2535631"/>
                <a:ext cx="978840" cy="50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65" name="Ink 64"/>
              <p14:cNvContentPartPr/>
              <p14:nvPr/>
            </p14:nvContentPartPr>
            <p14:xfrm>
              <a:off x="5607544" y="2629951"/>
              <a:ext cx="388080" cy="346680"/>
            </p14:xfrm>
          </p:contentPart>
        </mc:Choice>
        <mc:Fallback xmlns="">
          <p:pic>
            <p:nvPicPr>
              <p:cNvPr id="65" name="Ink 6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607544" y="2629951"/>
                <a:ext cx="388080" cy="34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68" name="Ink 67"/>
              <p14:cNvContentPartPr/>
              <p14:nvPr/>
            </p14:nvContentPartPr>
            <p14:xfrm>
              <a:off x="6203344" y="2597911"/>
              <a:ext cx="414000" cy="300600"/>
            </p14:xfrm>
          </p:contentPart>
        </mc:Choice>
        <mc:Fallback xmlns="">
          <p:pic>
            <p:nvPicPr>
              <p:cNvPr id="68" name="Ink 67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6203344" y="2597911"/>
                <a:ext cx="414000" cy="30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73" name="Ink 72"/>
              <p14:cNvContentPartPr/>
              <p14:nvPr/>
            </p14:nvContentPartPr>
            <p14:xfrm>
              <a:off x="4165920" y="3000751"/>
              <a:ext cx="574560" cy="502920"/>
            </p14:xfrm>
          </p:contentPart>
        </mc:Choice>
        <mc:Fallback xmlns="">
          <p:pic>
            <p:nvPicPr>
              <p:cNvPr id="73" name="Ink 72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4165920" y="3000751"/>
                <a:ext cx="574560" cy="50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76" name="Ink 75"/>
              <p14:cNvContentPartPr/>
              <p14:nvPr/>
            </p14:nvContentPartPr>
            <p14:xfrm>
              <a:off x="6325384" y="2652991"/>
              <a:ext cx="148680" cy="149400"/>
            </p14:xfrm>
          </p:contentPart>
        </mc:Choice>
        <mc:Fallback xmlns="">
          <p:pic>
            <p:nvPicPr>
              <p:cNvPr id="76" name="Ink 75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6325384" y="2652991"/>
                <a:ext cx="148680" cy="14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78" name="Ink 77"/>
              <p14:cNvContentPartPr/>
              <p14:nvPr/>
            </p14:nvContentPartPr>
            <p14:xfrm>
              <a:off x="5037840" y="2983471"/>
              <a:ext cx="425520" cy="478800"/>
            </p14:xfrm>
          </p:contentPart>
        </mc:Choice>
        <mc:Fallback xmlns="">
          <p:pic>
            <p:nvPicPr>
              <p:cNvPr id="78" name="Ink 77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5037840" y="2983471"/>
                <a:ext cx="425520" cy="47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86" name="Ink 85"/>
              <p14:cNvContentPartPr/>
              <p14:nvPr/>
            </p14:nvContentPartPr>
            <p14:xfrm>
              <a:off x="4527720" y="2056471"/>
              <a:ext cx="1872360" cy="1347840"/>
            </p14:xfrm>
          </p:contentPart>
        </mc:Choice>
        <mc:Fallback xmlns="">
          <p:pic>
            <p:nvPicPr>
              <p:cNvPr id="86" name="Ink 85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4527720" y="2056471"/>
                <a:ext cx="1872360" cy="134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90" name="Ink 89"/>
              <p14:cNvContentPartPr/>
              <p14:nvPr/>
            </p14:nvContentPartPr>
            <p14:xfrm>
              <a:off x="4952327" y="2653351"/>
              <a:ext cx="355337" cy="327600"/>
            </p14:xfrm>
          </p:contentPart>
        </mc:Choice>
        <mc:Fallback xmlns="">
          <p:pic>
            <p:nvPicPr>
              <p:cNvPr id="90" name="Ink 89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4952327" y="2653351"/>
                <a:ext cx="355337" cy="32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58630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Compression (2)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38409" y="1365631"/>
            <a:ext cx="1945359" cy="1170000"/>
            <a:chOff x="538409" y="1365631"/>
            <a:chExt cx="6078935" cy="3099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5" name="Ink 4"/>
                <p14:cNvContentPartPr/>
                <p14:nvPr/>
              </p14:nvContentPartPr>
              <p14:xfrm>
                <a:off x="548489" y="1439431"/>
                <a:ext cx="1204920" cy="1415880"/>
              </p14:xfrm>
            </p:contentPart>
          </mc:Choice>
          <mc:Fallback xmlns="">
            <p:pic>
              <p:nvPicPr>
                <p:cNvPr id="5" name="Ink 4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48489" y="1439431"/>
                  <a:ext cx="1204920" cy="141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6" name="Ink 15"/>
                <p14:cNvContentPartPr/>
                <p14:nvPr/>
              </p14:nvContentPartPr>
              <p14:xfrm>
                <a:off x="910649" y="2354911"/>
                <a:ext cx="624960" cy="33372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10649" y="2354911"/>
                  <a:ext cx="624960" cy="33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0" name="Ink 19"/>
                <p14:cNvContentPartPr/>
                <p14:nvPr/>
              </p14:nvContentPartPr>
              <p14:xfrm>
                <a:off x="538409" y="2399911"/>
                <a:ext cx="363960" cy="34236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38409" y="2399911"/>
                  <a:ext cx="363960" cy="34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5" name="Ink 24"/>
                <p14:cNvContentPartPr/>
                <p14:nvPr/>
              </p14:nvContentPartPr>
              <p14:xfrm>
                <a:off x="1624169" y="2922271"/>
                <a:ext cx="417240" cy="37044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624169" y="2922271"/>
                  <a:ext cx="417240" cy="37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9" name="Ink 28"/>
                <p14:cNvContentPartPr/>
                <p14:nvPr/>
              </p14:nvContentPartPr>
              <p14:xfrm>
                <a:off x="813089" y="1365631"/>
                <a:ext cx="396000" cy="246960"/>
              </p14:xfrm>
            </p:contentPart>
          </mc:Choice>
          <mc:Fallback xmlns="">
            <p:pic>
              <p:nvPicPr>
                <p:cNvPr id="29" name="Ink 28"/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813089" y="1365631"/>
                  <a:ext cx="396000" cy="24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30" name="Ink 29"/>
                <p14:cNvContentPartPr/>
                <p14:nvPr/>
              </p14:nvContentPartPr>
              <p14:xfrm>
                <a:off x="770249" y="3525271"/>
                <a:ext cx="129960" cy="138600"/>
              </p14:xfrm>
            </p:contentPart>
          </mc:Choice>
          <mc:Fallback xmlns="">
            <p:pic>
              <p:nvPicPr>
                <p:cNvPr id="30" name="Ink 29"/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770249" y="3525271"/>
                  <a:ext cx="129960" cy="13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31" name="Ink 30"/>
                <p14:cNvContentPartPr/>
                <p14:nvPr/>
              </p14:nvContentPartPr>
              <p14:xfrm>
                <a:off x="696809" y="3438511"/>
                <a:ext cx="341280" cy="314280"/>
              </p14:xfrm>
            </p:contentPart>
          </mc:Choice>
          <mc:Fallback xmlns="">
            <p:pic>
              <p:nvPicPr>
                <p:cNvPr id="31" name="Ink 30"/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96809" y="3438511"/>
                  <a:ext cx="341280" cy="31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34" name="Ink 33"/>
                <p14:cNvContentPartPr/>
                <p14:nvPr/>
              </p14:nvContentPartPr>
              <p14:xfrm>
                <a:off x="1006409" y="2609071"/>
                <a:ext cx="906840" cy="853200"/>
              </p14:xfrm>
            </p:contentPart>
          </mc:Choice>
          <mc:Fallback xmlns="">
            <p:pic>
              <p:nvPicPr>
                <p:cNvPr id="34" name="Ink 33"/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006409" y="2609071"/>
                  <a:ext cx="906840" cy="85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36" name="Ink 35"/>
                <p14:cNvContentPartPr/>
                <p14:nvPr/>
              </p14:nvContentPartPr>
              <p14:xfrm>
                <a:off x="678089" y="3792031"/>
                <a:ext cx="445680" cy="415440"/>
              </p14:xfrm>
            </p:contentPart>
          </mc:Choice>
          <mc:Fallback xmlns="">
            <p:pic>
              <p:nvPicPr>
                <p:cNvPr id="36" name="Ink 35"/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678089" y="3792031"/>
                  <a:ext cx="445680" cy="41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39" name="Ink 38"/>
                <p14:cNvContentPartPr/>
                <p14:nvPr/>
              </p14:nvContentPartPr>
              <p14:xfrm>
                <a:off x="1070129" y="3675031"/>
                <a:ext cx="793440" cy="437400"/>
              </p14:xfrm>
            </p:contentPart>
          </mc:Choice>
          <mc:Fallback xmlns="">
            <p:pic>
              <p:nvPicPr>
                <p:cNvPr id="39" name="Ink 38"/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70129" y="3675031"/>
                  <a:ext cx="793440" cy="43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42" name="Ink 41"/>
                <p14:cNvContentPartPr/>
                <p14:nvPr/>
              </p14:nvContentPartPr>
              <p14:xfrm>
                <a:off x="1919369" y="4111351"/>
                <a:ext cx="322200" cy="353880"/>
              </p14:xfrm>
            </p:contentPart>
          </mc:Choice>
          <mc:Fallback xmlns="">
            <p:pic>
              <p:nvPicPr>
                <p:cNvPr id="42" name="Ink 41"/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919369" y="4111351"/>
                  <a:ext cx="322200" cy="35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45" name="Ink 44"/>
                <p14:cNvContentPartPr/>
                <p14:nvPr/>
              </p14:nvContentPartPr>
              <p14:xfrm>
                <a:off x="2857127" y="1822111"/>
                <a:ext cx="2794153" cy="1185120"/>
              </p14:xfrm>
            </p:contentPart>
          </mc:Choice>
          <mc:Fallback xmlns="">
            <p:pic>
              <p:nvPicPr>
                <p:cNvPr id="45" name="Ink 44"/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857127" y="1822111"/>
                  <a:ext cx="2794153" cy="118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55" name="Ink 54"/>
                <p14:cNvContentPartPr/>
                <p14:nvPr/>
              </p14:nvContentPartPr>
              <p14:xfrm>
                <a:off x="2815007" y="2535631"/>
                <a:ext cx="978840" cy="501480"/>
              </p14:xfrm>
            </p:contentPart>
          </mc:Choice>
          <mc:Fallback xmlns="">
            <p:pic>
              <p:nvPicPr>
                <p:cNvPr id="55" name="Ink 54"/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2815007" y="2535631"/>
                  <a:ext cx="978840" cy="50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65" name="Ink 64"/>
                <p14:cNvContentPartPr/>
                <p14:nvPr/>
              </p14:nvContentPartPr>
              <p14:xfrm>
                <a:off x="5607544" y="2629951"/>
                <a:ext cx="388080" cy="346680"/>
              </p14:xfrm>
            </p:contentPart>
          </mc:Choice>
          <mc:Fallback xmlns="">
            <p:pic>
              <p:nvPicPr>
                <p:cNvPr id="65" name="Ink 64"/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5607544" y="2629951"/>
                  <a:ext cx="388080" cy="34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68" name="Ink 67"/>
                <p14:cNvContentPartPr/>
                <p14:nvPr/>
              </p14:nvContentPartPr>
              <p14:xfrm>
                <a:off x="6203344" y="2597911"/>
                <a:ext cx="414000" cy="300600"/>
              </p14:xfrm>
            </p:contentPart>
          </mc:Choice>
          <mc:Fallback xmlns="">
            <p:pic>
              <p:nvPicPr>
                <p:cNvPr id="68" name="Ink 67"/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6203344" y="2597911"/>
                  <a:ext cx="414000" cy="30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73" name="Ink 72"/>
                <p14:cNvContentPartPr/>
                <p14:nvPr/>
              </p14:nvContentPartPr>
              <p14:xfrm>
                <a:off x="4165920" y="3000751"/>
                <a:ext cx="574560" cy="502920"/>
              </p14:xfrm>
            </p:contentPart>
          </mc:Choice>
          <mc:Fallback xmlns="">
            <p:pic>
              <p:nvPicPr>
                <p:cNvPr id="73" name="Ink 72"/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165920" y="3000751"/>
                  <a:ext cx="574560" cy="50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76" name="Ink 75"/>
                <p14:cNvContentPartPr/>
                <p14:nvPr/>
              </p14:nvContentPartPr>
              <p14:xfrm>
                <a:off x="6325384" y="2652991"/>
                <a:ext cx="148680" cy="149400"/>
              </p14:xfrm>
            </p:contentPart>
          </mc:Choice>
          <mc:Fallback xmlns="">
            <p:pic>
              <p:nvPicPr>
                <p:cNvPr id="76" name="Ink 75"/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6325384" y="2652991"/>
                  <a:ext cx="148680" cy="14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78" name="Ink 77"/>
                <p14:cNvContentPartPr/>
                <p14:nvPr/>
              </p14:nvContentPartPr>
              <p14:xfrm>
                <a:off x="5037840" y="2983471"/>
                <a:ext cx="425520" cy="478800"/>
              </p14:xfrm>
            </p:contentPart>
          </mc:Choice>
          <mc:Fallback xmlns="">
            <p:pic>
              <p:nvPicPr>
                <p:cNvPr id="78" name="Ink 77"/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5037840" y="2983471"/>
                  <a:ext cx="425520" cy="47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86" name="Ink 85"/>
                <p14:cNvContentPartPr/>
                <p14:nvPr/>
              </p14:nvContentPartPr>
              <p14:xfrm>
                <a:off x="4527720" y="2056471"/>
                <a:ext cx="1872360" cy="1347840"/>
              </p14:xfrm>
            </p:contentPart>
          </mc:Choice>
          <mc:Fallback xmlns="">
            <p:pic>
              <p:nvPicPr>
                <p:cNvPr id="86" name="Ink 85"/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4527720" y="2056471"/>
                  <a:ext cx="1872360" cy="134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90" name="Ink 89"/>
                <p14:cNvContentPartPr/>
                <p14:nvPr/>
              </p14:nvContentPartPr>
              <p14:xfrm>
                <a:off x="4952327" y="2653351"/>
                <a:ext cx="355337" cy="327600"/>
              </p14:xfrm>
            </p:contentPart>
          </mc:Choice>
          <mc:Fallback xmlns="">
            <p:pic>
              <p:nvPicPr>
                <p:cNvPr id="90" name="Ink 89"/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4952327" y="2653351"/>
                  <a:ext cx="355337" cy="3276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2" name="Ink 21"/>
              <p14:cNvContentPartPr/>
              <p14:nvPr/>
            </p14:nvContentPartPr>
            <p14:xfrm>
              <a:off x="4302829" y="3440671"/>
              <a:ext cx="981000" cy="80928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4302829" y="3440671"/>
                <a:ext cx="981000" cy="80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50" name="Ink 49"/>
              <p14:cNvContentPartPr/>
              <p14:nvPr/>
            </p14:nvContentPartPr>
            <p14:xfrm>
              <a:off x="4739869" y="2471551"/>
              <a:ext cx="1213099" cy="1173600"/>
            </p14:xfrm>
          </p:contentPart>
        </mc:Choice>
        <mc:Fallback xmlns="">
          <p:pic>
            <p:nvPicPr>
              <p:cNvPr id="50" name="Ink 49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4739869" y="2471551"/>
                <a:ext cx="1213099" cy="117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58" name="Ink 57"/>
              <p14:cNvContentPartPr/>
              <p14:nvPr/>
            </p14:nvContentPartPr>
            <p14:xfrm>
              <a:off x="6834608" y="2225671"/>
              <a:ext cx="1002240" cy="672480"/>
            </p14:xfrm>
          </p:contentPart>
        </mc:Choice>
        <mc:Fallback xmlns="">
          <p:pic>
            <p:nvPicPr>
              <p:cNvPr id="58" name="Ink 57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6834608" y="2225671"/>
                <a:ext cx="1002240" cy="67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67" name="Ink 66"/>
              <p14:cNvContentPartPr/>
              <p14:nvPr/>
            </p14:nvContentPartPr>
            <p14:xfrm>
              <a:off x="4055149" y="2225671"/>
              <a:ext cx="1046419" cy="459720"/>
            </p14:xfrm>
          </p:contentPart>
        </mc:Choice>
        <mc:Fallback xmlns="">
          <p:pic>
            <p:nvPicPr>
              <p:cNvPr id="67" name="Ink 66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4055149" y="2225671"/>
                <a:ext cx="1046419" cy="45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71" name="Ink 70"/>
              <p14:cNvContentPartPr/>
              <p14:nvPr/>
            </p14:nvContentPartPr>
            <p14:xfrm>
              <a:off x="6738589" y="2897791"/>
              <a:ext cx="228139" cy="234720"/>
            </p14:xfrm>
          </p:contentPart>
        </mc:Choice>
        <mc:Fallback xmlns="">
          <p:pic>
            <p:nvPicPr>
              <p:cNvPr id="71" name="Ink 70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6738589" y="2897791"/>
                <a:ext cx="228139" cy="23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72" name="Ink 71"/>
              <p14:cNvContentPartPr/>
              <p14:nvPr/>
            </p14:nvContentPartPr>
            <p14:xfrm>
              <a:off x="7313509" y="2947831"/>
              <a:ext cx="290779" cy="248400"/>
            </p14:xfrm>
          </p:contentPart>
        </mc:Choice>
        <mc:Fallback xmlns="">
          <p:pic>
            <p:nvPicPr>
              <p:cNvPr id="72" name="Ink 71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7313509" y="2947831"/>
                <a:ext cx="290779" cy="24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81" name="Ink 80"/>
              <p14:cNvContentPartPr/>
              <p14:nvPr/>
            </p14:nvContentPartPr>
            <p14:xfrm>
              <a:off x="4780909" y="2035231"/>
              <a:ext cx="3306139" cy="311400"/>
            </p14:xfrm>
          </p:contentPart>
        </mc:Choice>
        <mc:Fallback xmlns="">
          <p:pic>
            <p:nvPicPr>
              <p:cNvPr id="81" name="Ink 80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4780909" y="2035231"/>
                <a:ext cx="3306139" cy="31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84" name="Ink 83"/>
              <p14:cNvContentPartPr/>
              <p14:nvPr/>
            </p14:nvContentPartPr>
            <p14:xfrm>
              <a:off x="4941469" y="2386591"/>
              <a:ext cx="445579" cy="381960"/>
            </p14:xfrm>
          </p:contentPart>
        </mc:Choice>
        <mc:Fallback xmlns="">
          <p:pic>
            <p:nvPicPr>
              <p:cNvPr id="84" name="Ink 83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4941469" y="2386591"/>
                <a:ext cx="445579" cy="38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94" name="Ink 93"/>
              <p14:cNvContentPartPr/>
              <p14:nvPr/>
            </p14:nvContentPartPr>
            <p14:xfrm>
              <a:off x="6717608" y="2216311"/>
              <a:ext cx="42480" cy="0"/>
            </p14:xfrm>
          </p:contentPart>
        </mc:Choice>
        <mc:Fallback xmlns="">
          <p:pic>
            <p:nvPicPr>
              <p:cNvPr id="94" name="Ink 93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6717608" y="2216311"/>
                <a:ext cx="4248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95" name="Ink 94"/>
              <p14:cNvContentPartPr/>
              <p14:nvPr/>
            </p14:nvContentPartPr>
            <p14:xfrm>
              <a:off x="6950629" y="2182831"/>
              <a:ext cx="459619" cy="757800"/>
            </p14:xfrm>
          </p:contentPart>
        </mc:Choice>
        <mc:Fallback xmlns="">
          <p:pic>
            <p:nvPicPr>
              <p:cNvPr id="95" name="Ink 94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6950629" y="2182831"/>
                <a:ext cx="459619" cy="75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96" name="Ink 95"/>
              <p14:cNvContentPartPr/>
              <p14:nvPr/>
            </p14:nvContentPartPr>
            <p14:xfrm>
              <a:off x="7276328" y="2302351"/>
              <a:ext cx="751680" cy="554400"/>
            </p14:xfrm>
          </p:contentPart>
        </mc:Choice>
        <mc:Fallback xmlns="">
          <p:pic>
            <p:nvPicPr>
              <p:cNvPr id="96" name="Ink 95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7276328" y="2302351"/>
                <a:ext cx="751680" cy="55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98" name="Ink 97"/>
              <p14:cNvContentPartPr/>
              <p14:nvPr/>
            </p14:nvContentPartPr>
            <p14:xfrm>
              <a:off x="6494048" y="2184991"/>
              <a:ext cx="21600" cy="0"/>
            </p14:xfrm>
          </p:contentPart>
        </mc:Choice>
        <mc:Fallback xmlns="">
          <p:pic>
            <p:nvPicPr>
              <p:cNvPr id="98" name="Ink 97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6494048" y="2184991"/>
                <a:ext cx="2160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102" name="Ink 101"/>
              <p14:cNvContentPartPr/>
              <p14:nvPr/>
            </p14:nvContentPartPr>
            <p14:xfrm>
              <a:off x="369929" y="1259071"/>
              <a:ext cx="2244240" cy="1469160"/>
            </p14:xfrm>
          </p:contentPart>
        </mc:Choice>
        <mc:Fallback xmlns="">
          <p:pic>
            <p:nvPicPr>
              <p:cNvPr id="102" name="Ink 101"/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369929" y="1259071"/>
                <a:ext cx="2244240" cy="146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8">
            <p14:nvContentPartPr>
              <p14:cNvPr id="158" name="Ink 157"/>
              <p14:cNvContentPartPr/>
              <p14:nvPr/>
            </p14:nvContentPartPr>
            <p14:xfrm>
              <a:off x="95944" y="3877393"/>
              <a:ext cx="4069800" cy="947880"/>
            </p14:xfrm>
          </p:contentPart>
        </mc:Choice>
        <mc:Fallback xmlns="">
          <p:pic>
            <p:nvPicPr>
              <p:cNvPr id="158" name="Ink 157"/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95944" y="3877393"/>
                <a:ext cx="4069800" cy="94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163" name="Ink 162"/>
              <p14:cNvContentPartPr/>
              <p14:nvPr/>
            </p14:nvContentPartPr>
            <p14:xfrm>
              <a:off x="4016269" y="2450311"/>
              <a:ext cx="670219" cy="1217520"/>
            </p14:xfrm>
          </p:contentPart>
        </mc:Choice>
        <mc:Fallback xmlns="">
          <p:pic>
            <p:nvPicPr>
              <p:cNvPr id="163" name="Ink 162"/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4016269" y="2450311"/>
                <a:ext cx="670219" cy="121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176" name="Ink 175"/>
              <p14:cNvContentPartPr/>
              <p14:nvPr/>
            </p14:nvContentPartPr>
            <p14:xfrm>
              <a:off x="55624" y="3600193"/>
              <a:ext cx="4235760" cy="1244880"/>
            </p14:xfrm>
          </p:contentPart>
        </mc:Choice>
        <mc:Fallback xmlns="">
          <p:pic>
            <p:nvPicPr>
              <p:cNvPr id="176" name="Ink 175"/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55624" y="3600193"/>
                <a:ext cx="4235760" cy="124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3720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" name="Ink 10"/>
              <p14:cNvContentPartPr/>
              <p14:nvPr/>
            </p14:nvContentPartPr>
            <p14:xfrm>
              <a:off x="208289" y="215071"/>
              <a:ext cx="6318695" cy="30664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8289" y="215071"/>
                <a:ext cx="6318695" cy="306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8" name="Ink 17"/>
              <p14:cNvContentPartPr/>
              <p14:nvPr/>
            </p14:nvContentPartPr>
            <p14:xfrm>
              <a:off x="1960384" y="555673"/>
              <a:ext cx="21600" cy="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60384" y="555673"/>
                <a:ext cx="2160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4" name="Ink 23"/>
              <p14:cNvContentPartPr/>
              <p14:nvPr/>
            </p14:nvContentPartPr>
            <p14:xfrm>
              <a:off x="1308089" y="1237471"/>
              <a:ext cx="18000" cy="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308089" y="1237471"/>
                <a:ext cx="1800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1" name="Ink 30"/>
              <p14:cNvContentPartPr/>
              <p14:nvPr/>
            </p14:nvContentPartPr>
            <p14:xfrm>
              <a:off x="2017289" y="1300831"/>
              <a:ext cx="106560" cy="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17289" y="1300831"/>
                <a:ext cx="10656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59" name="Ink 58"/>
              <p14:cNvContentPartPr/>
              <p14:nvPr/>
            </p14:nvContentPartPr>
            <p14:xfrm>
              <a:off x="676649" y="1311991"/>
              <a:ext cx="32040" cy="0"/>
            </p14:xfrm>
          </p:contentPart>
        </mc:Choice>
        <mc:Fallback xmlns="">
          <p:pic>
            <p:nvPicPr>
              <p:cNvPr id="59" name="Ink 5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76649" y="1311991"/>
                <a:ext cx="3204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65" name="Ink 64"/>
              <p14:cNvContentPartPr/>
              <p14:nvPr/>
            </p14:nvContentPartPr>
            <p14:xfrm>
              <a:off x="836849" y="1844071"/>
              <a:ext cx="0" cy="20160"/>
            </p14:xfrm>
          </p:contentPart>
        </mc:Choice>
        <mc:Fallback xmlns="">
          <p:pic>
            <p:nvPicPr>
              <p:cNvPr id="65" name="Ink 64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36849" y="1844071"/>
                <a:ext cx="0" cy="2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72" name="Ink 171"/>
              <p14:cNvContentPartPr/>
              <p14:nvPr/>
            </p14:nvContentPartPr>
            <p14:xfrm>
              <a:off x="2730809" y="608911"/>
              <a:ext cx="0" cy="10800"/>
            </p14:xfrm>
          </p:contentPart>
        </mc:Choice>
        <mc:Fallback xmlns="">
          <p:pic>
            <p:nvPicPr>
              <p:cNvPr id="172" name="Ink 171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730809" y="608911"/>
                <a:ext cx="0" cy="1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81" name="Ink 180"/>
              <p14:cNvContentPartPr/>
              <p14:nvPr/>
            </p14:nvContentPartPr>
            <p14:xfrm>
              <a:off x="389009" y="741751"/>
              <a:ext cx="4076280" cy="123120"/>
            </p14:xfrm>
          </p:contentPart>
        </mc:Choice>
        <mc:Fallback xmlns="">
          <p:pic>
            <p:nvPicPr>
              <p:cNvPr id="181" name="Ink 180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89009" y="741751"/>
                <a:ext cx="4076280" cy="12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91" name="Ink 190"/>
              <p14:cNvContentPartPr/>
              <p14:nvPr/>
            </p14:nvContentPartPr>
            <p14:xfrm>
              <a:off x="7662784" y="1480513"/>
              <a:ext cx="856440" cy="779400"/>
            </p14:xfrm>
          </p:contentPart>
        </mc:Choice>
        <mc:Fallback xmlns="">
          <p:pic>
            <p:nvPicPr>
              <p:cNvPr id="191" name="Ink 190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662784" y="1480513"/>
                <a:ext cx="856440" cy="77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03" name="Ink 202"/>
              <p14:cNvContentPartPr/>
              <p14:nvPr/>
            </p14:nvContentPartPr>
            <p14:xfrm>
              <a:off x="6952504" y="247153"/>
              <a:ext cx="1807920" cy="1873800"/>
            </p14:xfrm>
          </p:contentPart>
        </mc:Choice>
        <mc:Fallback xmlns="">
          <p:pic>
            <p:nvPicPr>
              <p:cNvPr id="203" name="Ink 202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952504" y="247153"/>
                <a:ext cx="1807920" cy="187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09" name="Ink 208"/>
              <p14:cNvContentPartPr/>
              <p14:nvPr/>
            </p14:nvContentPartPr>
            <p14:xfrm>
              <a:off x="7973464" y="1013953"/>
              <a:ext cx="31320" cy="95760"/>
            </p14:xfrm>
          </p:contentPart>
        </mc:Choice>
        <mc:Fallback xmlns="">
          <p:pic>
            <p:nvPicPr>
              <p:cNvPr id="209" name="Ink 208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973464" y="1013953"/>
                <a:ext cx="31320" cy="9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10" name="Ink 209"/>
              <p14:cNvContentPartPr/>
              <p14:nvPr/>
            </p14:nvContentPartPr>
            <p14:xfrm>
              <a:off x="6716704" y="64993"/>
              <a:ext cx="2172600" cy="937440"/>
            </p14:xfrm>
          </p:contentPart>
        </mc:Choice>
        <mc:Fallback xmlns="">
          <p:pic>
            <p:nvPicPr>
              <p:cNvPr id="210" name="Ink 209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716704" y="64993"/>
                <a:ext cx="2172600" cy="93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35257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On-screen Show (16:9)</PresentationFormat>
  <Paragraphs>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10. Union Find</vt:lpstr>
      <vt:lpstr>PowerPoint Presentation</vt:lpstr>
      <vt:lpstr>Path Compression (1)</vt:lpstr>
      <vt:lpstr>Path Compression (2)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Entwicklung</dc:creator>
  <cp:lastModifiedBy>Entwicklung</cp:lastModifiedBy>
  <cp:revision>31</cp:revision>
  <dcterms:created xsi:type="dcterms:W3CDTF">2010-10-05T13:41:16Z</dcterms:created>
  <dcterms:modified xsi:type="dcterms:W3CDTF">2010-10-06T08:18:14Z</dcterms:modified>
</cp:coreProperties>
</file>